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7" r:id="rId1"/>
  </p:sldMasterIdLst>
  <p:sldIdLst>
    <p:sldId id="261" r:id="rId2"/>
    <p:sldId id="320" r:id="rId3"/>
    <p:sldId id="274" r:id="rId4"/>
    <p:sldId id="305" r:id="rId5"/>
    <p:sldId id="323" r:id="rId6"/>
    <p:sldId id="308" r:id="rId7"/>
    <p:sldId id="317" r:id="rId8"/>
    <p:sldId id="315" r:id="rId9"/>
    <p:sldId id="268" r:id="rId10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39933"/>
    <a:srgbClr val="F2B800"/>
    <a:srgbClr val="0099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0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A4B2-34DA-42A6-AAE6-E58641F2C8C8}" type="datetimeFigureOut">
              <a:rPr lang="es-CL" smtClean="0"/>
              <a:t>25-04-2023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3911D-1A18-42B0-BB74-467DFEFC13D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1292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A4B2-34DA-42A6-AAE6-E58641F2C8C8}" type="datetimeFigureOut">
              <a:rPr lang="es-CL" smtClean="0"/>
              <a:t>25-04-2023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3911D-1A18-42B0-BB74-467DFEFC13D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2499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A4B2-34DA-42A6-AAE6-E58641F2C8C8}" type="datetimeFigureOut">
              <a:rPr lang="es-CL" smtClean="0"/>
              <a:t>25-04-2023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3911D-1A18-42B0-BB74-467DFEFC13D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0995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A4B2-34DA-42A6-AAE6-E58641F2C8C8}" type="datetimeFigureOut">
              <a:rPr lang="es-CL" smtClean="0"/>
              <a:t>25-04-2023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3911D-1A18-42B0-BB74-467DFEFC13D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0220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A4B2-34DA-42A6-AAE6-E58641F2C8C8}" type="datetimeFigureOut">
              <a:rPr lang="es-CL" smtClean="0"/>
              <a:t>25-04-2023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3911D-1A18-42B0-BB74-467DFEFC13D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4293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A4B2-34DA-42A6-AAE6-E58641F2C8C8}" type="datetimeFigureOut">
              <a:rPr lang="es-CL" smtClean="0"/>
              <a:t>25-04-2023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3911D-1A18-42B0-BB74-467DFEFC13D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9117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A4B2-34DA-42A6-AAE6-E58641F2C8C8}" type="datetimeFigureOut">
              <a:rPr lang="es-CL" smtClean="0"/>
              <a:t>25-04-2023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3911D-1A18-42B0-BB74-467DFEFC13D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095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A4B2-34DA-42A6-AAE6-E58641F2C8C8}" type="datetimeFigureOut">
              <a:rPr lang="es-CL" smtClean="0"/>
              <a:t>25-04-2023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3911D-1A18-42B0-BB74-467DFEFC13D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7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A4B2-34DA-42A6-AAE6-E58641F2C8C8}" type="datetimeFigureOut">
              <a:rPr lang="es-CL" smtClean="0"/>
              <a:t>25-04-2023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3911D-1A18-42B0-BB74-467DFEFC13D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085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A4B2-34DA-42A6-AAE6-E58641F2C8C8}" type="datetimeFigureOut">
              <a:rPr lang="es-CL" smtClean="0"/>
              <a:t>25-04-2023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3911D-1A18-42B0-BB74-467DFEFC13D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7863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A4B2-34DA-42A6-AAE6-E58641F2C8C8}" type="datetimeFigureOut">
              <a:rPr lang="es-CL" smtClean="0"/>
              <a:t>25-04-2023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3911D-1A18-42B0-BB74-467DFEFC13D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607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3A4B2-34DA-42A6-AAE6-E58641F2C8C8}" type="datetimeFigureOut">
              <a:rPr lang="es-CL" smtClean="0"/>
              <a:t>25-04-2023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3911D-1A18-42B0-BB74-467DFEFC13D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828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8" r:id="rId1"/>
    <p:sldLayoutId id="2147483979" r:id="rId2"/>
    <p:sldLayoutId id="2147483980" r:id="rId3"/>
    <p:sldLayoutId id="2147483981" r:id="rId4"/>
    <p:sldLayoutId id="2147483982" r:id="rId5"/>
    <p:sldLayoutId id="2147483983" r:id="rId6"/>
    <p:sldLayoutId id="2147483984" r:id="rId7"/>
    <p:sldLayoutId id="2147483985" r:id="rId8"/>
    <p:sldLayoutId id="2147483986" r:id="rId9"/>
    <p:sldLayoutId id="2147483987" r:id="rId10"/>
    <p:sldLayoutId id="21474839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241"/>
            <a:ext cx="1271847" cy="1023276"/>
          </a:xfrm>
          <a:prstGeom prst="rect">
            <a:avLst/>
          </a:prstGeom>
        </p:spPr>
      </p:pic>
      <p:sp>
        <p:nvSpPr>
          <p:cNvPr id="11" name="Título 1"/>
          <p:cNvSpPr txBox="1">
            <a:spLocks/>
          </p:cNvSpPr>
          <p:nvPr/>
        </p:nvSpPr>
        <p:spPr>
          <a:xfrm>
            <a:off x="9908771" y="6151416"/>
            <a:ext cx="2354461" cy="706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8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RÍO BUENO, 25 DE ABRIL DE 2023</a:t>
            </a:r>
          </a:p>
          <a:p>
            <a:pPr algn="ctr"/>
            <a:r>
              <a:rPr lang="es-CL" sz="8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JUAN CARLOS VERAGUA SEGURA</a:t>
            </a:r>
          </a:p>
          <a:p>
            <a:pPr algn="ctr"/>
            <a:r>
              <a:rPr lang="es-CL" sz="8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JEFE UNIDAD DE CONTROL</a:t>
            </a:r>
          </a:p>
        </p:txBody>
      </p:sp>
      <p:grpSp>
        <p:nvGrpSpPr>
          <p:cNvPr id="3" name="Grupo 2"/>
          <p:cNvGrpSpPr/>
          <p:nvPr/>
        </p:nvGrpSpPr>
        <p:grpSpPr>
          <a:xfrm>
            <a:off x="3441469" y="3144620"/>
            <a:ext cx="2534194" cy="2117336"/>
            <a:chOff x="156037" y="411492"/>
            <a:chExt cx="4116705" cy="4468530"/>
          </a:xfrm>
        </p:grpSpPr>
        <p:grpSp>
          <p:nvGrpSpPr>
            <p:cNvPr id="12" name="Google Shape;63;p15"/>
            <p:cNvGrpSpPr/>
            <p:nvPr/>
          </p:nvGrpSpPr>
          <p:grpSpPr>
            <a:xfrm>
              <a:off x="156037" y="411549"/>
              <a:ext cx="1420134" cy="4463111"/>
              <a:chOff x="766275" y="528825"/>
              <a:chExt cx="1473048" cy="3569874"/>
            </a:xfrm>
          </p:grpSpPr>
          <p:sp>
            <p:nvSpPr>
              <p:cNvPr id="13" name="Google Shape;64;p15"/>
              <p:cNvSpPr/>
              <p:nvPr/>
            </p:nvSpPr>
            <p:spPr>
              <a:xfrm>
                <a:off x="1122740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0" y="3270"/>
                      <a:pt x="0" y="7306"/>
                    </a:cubicBezTo>
                    <a:cubicBezTo>
                      <a:pt x="0" y="11342"/>
                      <a:pt x="3303" y="14645"/>
                      <a:pt x="7339" y="14645"/>
                    </a:cubicBezTo>
                    <a:cubicBezTo>
                      <a:pt x="11375" y="14645"/>
                      <a:pt x="14644" y="11342"/>
                      <a:pt x="14644" y="7306"/>
                    </a:cubicBezTo>
                    <a:cubicBezTo>
                      <a:pt x="14644" y="3270"/>
                      <a:pt x="11375" y="1"/>
                      <a:pt x="733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Google Shape;65;p15"/>
              <p:cNvSpPr/>
              <p:nvPr/>
            </p:nvSpPr>
            <p:spPr>
              <a:xfrm>
                <a:off x="766275" y="1372818"/>
                <a:ext cx="1473048" cy="2725881"/>
              </a:xfrm>
              <a:custGeom>
                <a:avLst/>
                <a:gdLst/>
                <a:ahLst/>
                <a:cxnLst/>
                <a:rect l="l" t="t" r="r" b="b"/>
                <a:pathLst>
                  <a:path w="28121" h="52038" extrusionOk="0">
                    <a:moveTo>
                      <a:pt x="5271" y="0"/>
                    </a:moveTo>
                    <a:cubicBezTo>
                      <a:pt x="2369" y="0"/>
                      <a:pt x="1" y="2369"/>
                      <a:pt x="1" y="5304"/>
                    </a:cubicBezTo>
                    <a:lnTo>
                      <a:pt x="1" y="30656"/>
                    </a:lnTo>
                    <a:cubicBezTo>
                      <a:pt x="1" y="32057"/>
                      <a:pt x="1135" y="33158"/>
                      <a:pt x="2502" y="33158"/>
                    </a:cubicBezTo>
                    <a:cubicBezTo>
                      <a:pt x="3870" y="33158"/>
                      <a:pt x="4971" y="32057"/>
                      <a:pt x="4971" y="30656"/>
                    </a:cubicBezTo>
                    <a:lnTo>
                      <a:pt x="4971" y="7673"/>
                    </a:lnTo>
                    <a:cubicBezTo>
                      <a:pt x="4971" y="7306"/>
                      <a:pt x="5271" y="7005"/>
                      <a:pt x="5638" y="7005"/>
                    </a:cubicBezTo>
                    <a:cubicBezTo>
                      <a:pt x="6005" y="7005"/>
                      <a:pt x="6305" y="7306"/>
                      <a:pt x="6305" y="7673"/>
                    </a:cubicBezTo>
                    <a:lnTo>
                      <a:pt x="6305" y="23284"/>
                    </a:lnTo>
                    <a:lnTo>
                      <a:pt x="6338" y="23284"/>
                    </a:lnTo>
                    <a:lnTo>
                      <a:pt x="6338" y="48502"/>
                    </a:lnTo>
                    <a:cubicBezTo>
                      <a:pt x="6338" y="50470"/>
                      <a:pt x="7906" y="52038"/>
                      <a:pt x="9874" y="52038"/>
                    </a:cubicBezTo>
                    <a:cubicBezTo>
                      <a:pt x="11809" y="52038"/>
                      <a:pt x="13410" y="50470"/>
                      <a:pt x="13410" y="48502"/>
                    </a:cubicBezTo>
                    <a:lnTo>
                      <a:pt x="13410" y="27654"/>
                    </a:lnTo>
                    <a:cubicBezTo>
                      <a:pt x="13410" y="27287"/>
                      <a:pt x="13710" y="26986"/>
                      <a:pt x="14077" y="26986"/>
                    </a:cubicBezTo>
                    <a:cubicBezTo>
                      <a:pt x="14444" y="26986"/>
                      <a:pt x="14744" y="27287"/>
                      <a:pt x="14744" y="27654"/>
                    </a:cubicBezTo>
                    <a:lnTo>
                      <a:pt x="14744" y="48502"/>
                    </a:lnTo>
                    <a:cubicBezTo>
                      <a:pt x="14744" y="50470"/>
                      <a:pt x="16312" y="52038"/>
                      <a:pt x="18280" y="52038"/>
                    </a:cubicBezTo>
                    <a:cubicBezTo>
                      <a:pt x="20215" y="52038"/>
                      <a:pt x="21816" y="50470"/>
                      <a:pt x="21816" y="48502"/>
                    </a:cubicBezTo>
                    <a:lnTo>
                      <a:pt x="21816" y="7606"/>
                    </a:lnTo>
                    <a:cubicBezTo>
                      <a:pt x="21816" y="7272"/>
                      <a:pt x="22116" y="7005"/>
                      <a:pt x="22450" y="7005"/>
                    </a:cubicBezTo>
                    <a:cubicBezTo>
                      <a:pt x="22817" y="7005"/>
                      <a:pt x="23117" y="7306"/>
                      <a:pt x="23117" y="7673"/>
                    </a:cubicBezTo>
                    <a:lnTo>
                      <a:pt x="23117" y="30656"/>
                    </a:lnTo>
                    <a:cubicBezTo>
                      <a:pt x="23117" y="32057"/>
                      <a:pt x="24218" y="33158"/>
                      <a:pt x="25619" y="33158"/>
                    </a:cubicBezTo>
                    <a:lnTo>
                      <a:pt x="25652" y="33158"/>
                    </a:lnTo>
                    <a:cubicBezTo>
                      <a:pt x="27020" y="33158"/>
                      <a:pt x="28121" y="32057"/>
                      <a:pt x="28121" y="30656"/>
                    </a:cubicBezTo>
                    <a:lnTo>
                      <a:pt x="28121" y="5304"/>
                    </a:lnTo>
                    <a:cubicBezTo>
                      <a:pt x="28121" y="2369"/>
                      <a:pt x="25786" y="0"/>
                      <a:pt x="2288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66;p15"/>
            <p:cNvGrpSpPr/>
            <p:nvPr/>
          </p:nvGrpSpPr>
          <p:grpSpPr>
            <a:xfrm>
              <a:off x="954362" y="411492"/>
              <a:ext cx="1573405" cy="4463241"/>
              <a:chOff x="3333137" y="528825"/>
              <a:chExt cx="1632029" cy="3569979"/>
            </a:xfrm>
            <a:solidFill>
              <a:schemeClr val="accent6"/>
            </a:solidFill>
          </p:grpSpPr>
          <p:sp>
            <p:nvSpPr>
              <p:cNvPr id="16" name="Google Shape;67;p15"/>
              <p:cNvSpPr/>
              <p:nvPr/>
            </p:nvSpPr>
            <p:spPr>
              <a:xfrm>
                <a:off x="3766447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1" y="3270"/>
                      <a:pt x="1" y="7306"/>
                    </a:cubicBezTo>
                    <a:cubicBezTo>
                      <a:pt x="1" y="11342"/>
                      <a:pt x="3303" y="14645"/>
                      <a:pt x="7339" y="14645"/>
                    </a:cubicBezTo>
                    <a:cubicBezTo>
                      <a:pt x="11376" y="14645"/>
                      <a:pt x="14645" y="11342"/>
                      <a:pt x="14645" y="7306"/>
                    </a:cubicBezTo>
                    <a:cubicBezTo>
                      <a:pt x="14645" y="3270"/>
                      <a:pt x="11376" y="1"/>
                      <a:pt x="733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68;p15"/>
              <p:cNvSpPr/>
              <p:nvPr/>
            </p:nvSpPr>
            <p:spPr>
              <a:xfrm>
                <a:off x="3333137" y="1376328"/>
                <a:ext cx="1632029" cy="2722476"/>
              </a:xfrm>
              <a:custGeom>
                <a:avLst/>
                <a:gdLst/>
                <a:ahLst/>
                <a:cxnLst/>
                <a:rect l="l" t="t" r="r" b="b"/>
                <a:pathLst>
                  <a:path w="31156" h="51973" extrusionOk="0">
                    <a:moveTo>
                      <a:pt x="8640" y="0"/>
                    </a:moveTo>
                    <a:cubicBezTo>
                      <a:pt x="5971" y="0"/>
                      <a:pt x="3703" y="2002"/>
                      <a:pt x="3369" y="4637"/>
                    </a:cubicBezTo>
                    <a:lnTo>
                      <a:pt x="167" y="30289"/>
                    </a:lnTo>
                    <a:cubicBezTo>
                      <a:pt x="0" y="31589"/>
                      <a:pt x="934" y="32624"/>
                      <a:pt x="2235" y="32624"/>
                    </a:cubicBezTo>
                    <a:cubicBezTo>
                      <a:pt x="3536" y="32624"/>
                      <a:pt x="4737" y="31556"/>
                      <a:pt x="4904" y="30255"/>
                    </a:cubicBezTo>
                    <a:lnTo>
                      <a:pt x="7772" y="7372"/>
                    </a:lnTo>
                    <a:cubicBezTo>
                      <a:pt x="7806" y="7072"/>
                      <a:pt x="8073" y="6872"/>
                      <a:pt x="8339" y="6872"/>
                    </a:cubicBezTo>
                    <a:lnTo>
                      <a:pt x="8606" y="6872"/>
                    </a:lnTo>
                    <a:cubicBezTo>
                      <a:pt x="8940" y="6872"/>
                      <a:pt x="9207" y="7172"/>
                      <a:pt x="9140" y="7506"/>
                    </a:cubicBezTo>
                    <a:lnTo>
                      <a:pt x="5804" y="33758"/>
                    </a:lnTo>
                    <a:cubicBezTo>
                      <a:pt x="5738" y="34125"/>
                      <a:pt x="6004" y="34425"/>
                      <a:pt x="6371" y="34425"/>
                    </a:cubicBezTo>
                    <a:lnTo>
                      <a:pt x="7872" y="34425"/>
                    </a:lnTo>
                    <a:lnTo>
                      <a:pt x="7872" y="48435"/>
                    </a:lnTo>
                    <a:cubicBezTo>
                      <a:pt x="7872" y="50396"/>
                      <a:pt x="9442" y="51973"/>
                      <a:pt x="11388" y="51973"/>
                    </a:cubicBezTo>
                    <a:cubicBezTo>
                      <a:pt x="11428" y="51973"/>
                      <a:pt x="11468" y="51972"/>
                      <a:pt x="11508" y="51971"/>
                    </a:cubicBezTo>
                    <a:cubicBezTo>
                      <a:pt x="13443" y="51904"/>
                      <a:pt x="14944" y="50236"/>
                      <a:pt x="14944" y="48301"/>
                    </a:cubicBezTo>
                    <a:lnTo>
                      <a:pt x="14944" y="35092"/>
                    </a:lnTo>
                    <a:cubicBezTo>
                      <a:pt x="14944" y="34725"/>
                      <a:pt x="15244" y="34425"/>
                      <a:pt x="15611" y="34425"/>
                    </a:cubicBezTo>
                    <a:cubicBezTo>
                      <a:pt x="15978" y="34425"/>
                      <a:pt x="16278" y="34725"/>
                      <a:pt x="16278" y="35092"/>
                    </a:cubicBezTo>
                    <a:lnTo>
                      <a:pt x="16278" y="48435"/>
                    </a:lnTo>
                    <a:cubicBezTo>
                      <a:pt x="16278" y="50396"/>
                      <a:pt x="17848" y="51973"/>
                      <a:pt x="19794" y="51973"/>
                    </a:cubicBezTo>
                    <a:cubicBezTo>
                      <a:pt x="19834" y="51973"/>
                      <a:pt x="19874" y="51972"/>
                      <a:pt x="19914" y="51971"/>
                    </a:cubicBezTo>
                    <a:cubicBezTo>
                      <a:pt x="21849" y="51904"/>
                      <a:pt x="23350" y="50236"/>
                      <a:pt x="23350" y="48301"/>
                    </a:cubicBezTo>
                    <a:lnTo>
                      <a:pt x="23350" y="34425"/>
                    </a:lnTo>
                    <a:lnTo>
                      <a:pt x="25085" y="34425"/>
                    </a:lnTo>
                    <a:cubicBezTo>
                      <a:pt x="25452" y="34425"/>
                      <a:pt x="25719" y="34125"/>
                      <a:pt x="25685" y="33758"/>
                    </a:cubicBezTo>
                    <a:lnTo>
                      <a:pt x="22316" y="7506"/>
                    </a:lnTo>
                    <a:cubicBezTo>
                      <a:pt x="22249" y="7172"/>
                      <a:pt x="22516" y="6872"/>
                      <a:pt x="22883" y="6872"/>
                    </a:cubicBezTo>
                    <a:cubicBezTo>
                      <a:pt x="23150" y="6872"/>
                      <a:pt x="23417" y="7072"/>
                      <a:pt x="23450" y="7372"/>
                    </a:cubicBezTo>
                    <a:lnTo>
                      <a:pt x="26352" y="30589"/>
                    </a:lnTo>
                    <a:cubicBezTo>
                      <a:pt x="26489" y="31768"/>
                      <a:pt x="27506" y="32654"/>
                      <a:pt x="28678" y="32654"/>
                    </a:cubicBezTo>
                    <a:cubicBezTo>
                      <a:pt x="28932" y="32654"/>
                      <a:pt x="29193" y="32612"/>
                      <a:pt x="29455" y="32523"/>
                    </a:cubicBezTo>
                    <a:cubicBezTo>
                      <a:pt x="30522" y="32157"/>
                      <a:pt x="31156" y="31056"/>
                      <a:pt x="31022" y="29922"/>
                    </a:cubicBezTo>
                    <a:lnTo>
                      <a:pt x="27853" y="4637"/>
                    </a:lnTo>
                    <a:cubicBezTo>
                      <a:pt x="27520" y="2002"/>
                      <a:pt x="25252" y="0"/>
                      <a:pt x="2258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" name="Google Shape;69;p15"/>
            <p:cNvGrpSpPr/>
            <p:nvPr/>
          </p:nvGrpSpPr>
          <p:grpSpPr>
            <a:xfrm>
              <a:off x="1934612" y="416911"/>
              <a:ext cx="1420134" cy="4463111"/>
              <a:chOff x="766275" y="528825"/>
              <a:chExt cx="1473048" cy="3569874"/>
            </a:xfrm>
          </p:grpSpPr>
          <p:sp>
            <p:nvSpPr>
              <p:cNvPr id="19" name="Google Shape;70;p15"/>
              <p:cNvSpPr/>
              <p:nvPr/>
            </p:nvSpPr>
            <p:spPr>
              <a:xfrm>
                <a:off x="1122740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0" y="3270"/>
                      <a:pt x="0" y="7306"/>
                    </a:cubicBezTo>
                    <a:cubicBezTo>
                      <a:pt x="0" y="11342"/>
                      <a:pt x="3303" y="14645"/>
                      <a:pt x="7339" y="14645"/>
                    </a:cubicBezTo>
                    <a:cubicBezTo>
                      <a:pt x="11375" y="14645"/>
                      <a:pt x="14644" y="11342"/>
                      <a:pt x="14644" y="7306"/>
                    </a:cubicBezTo>
                    <a:cubicBezTo>
                      <a:pt x="14644" y="3270"/>
                      <a:pt x="11375" y="1"/>
                      <a:pt x="733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71;p15"/>
              <p:cNvSpPr/>
              <p:nvPr/>
            </p:nvSpPr>
            <p:spPr>
              <a:xfrm>
                <a:off x="766275" y="1372818"/>
                <a:ext cx="1473048" cy="2725881"/>
              </a:xfrm>
              <a:custGeom>
                <a:avLst/>
                <a:gdLst/>
                <a:ahLst/>
                <a:cxnLst/>
                <a:rect l="l" t="t" r="r" b="b"/>
                <a:pathLst>
                  <a:path w="28121" h="52038" extrusionOk="0">
                    <a:moveTo>
                      <a:pt x="5271" y="0"/>
                    </a:moveTo>
                    <a:cubicBezTo>
                      <a:pt x="2369" y="0"/>
                      <a:pt x="1" y="2369"/>
                      <a:pt x="1" y="5304"/>
                    </a:cubicBezTo>
                    <a:lnTo>
                      <a:pt x="1" y="30656"/>
                    </a:lnTo>
                    <a:cubicBezTo>
                      <a:pt x="1" y="32057"/>
                      <a:pt x="1135" y="33158"/>
                      <a:pt x="2502" y="33158"/>
                    </a:cubicBezTo>
                    <a:cubicBezTo>
                      <a:pt x="3870" y="33158"/>
                      <a:pt x="4971" y="32057"/>
                      <a:pt x="4971" y="30656"/>
                    </a:cubicBezTo>
                    <a:lnTo>
                      <a:pt x="4971" y="7673"/>
                    </a:lnTo>
                    <a:cubicBezTo>
                      <a:pt x="4971" y="7306"/>
                      <a:pt x="5271" y="7005"/>
                      <a:pt x="5638" y="7005"/>
                    </a:cubicBezTo>
                    <a:cubicBezTo>
                      <a:pt x="6005" y="7005"/>
                      <a:pt x="6305" y="7306"/>
                      <a:pt x="6305" y="7673"/>
                    </a:cubicBezTo>
                    <a:lnTo>
                      <a:pt x="6305" y="23284"/>
                    </a:lnTo>
                    <a:lnTo>
                      <a:pt x="6338" y="23284"/>
                    </a:lnTo>
                    <a:lnTo>
                      <a:pt x="6338" y="48502"/>
                    </a:lnTo>
                    <a:cubicBezTo>
                      <a:pt x="6338" y="50470"/>
                      <a:pt x="7906" y="52038"/>
                      <a:pt x="9874" y="52038"/>
                    </a:cubicBezTo>
                    <a:cubicBezTo>
                      <a:pt x="11809" y="52038"/>
                      <a:pt x="13410" y="50470"/>
                      <a:pt x="13410" y="48502"/>
                    </a:cubicBezTo>
                    <a:lnTo>
                      <a:pt x="13410" y="27654"/>
                    </a:lnTo>
                    <a:cubicBezTo>
                      <a:pt x="13410" y="27287"/>
                      <a:pt x="13710" y="26986"/>
                      <a:pt x="14077" y="26986"/>
                    </a:cubicBezTo>
                    <a:cubicBezTo>
                      <a:pt x="14444" y="26986"/>
                      <a:pt x="14744" y="27287"/>
                      <a:pt x="14744" y="27654"/>
                    </a:cubicBezTo>
                    <a:lnTo>
                      <a:pt x="14744" y="48502"/>
                    </a:lnTo>
                    <a:cubicBezTo>
                      <a:pt x="14744" y="50470"/>
                      <a:pt x="16312" y="52038"/>
                      <a:pt x="18280" y="52038"/>
                    </a:cubicBezTo>
                    <a:cubicBezTo>
                      <a:pt x="20215" y="52038"/>
                      <a:pt x="21816" y="50470"/>
                      <a:pt x="21816" y="48502"/>
                    </a:cubicBezTo>
                    <a:lnTo>
                      <a:pt x="21816" y="7606"/>
                    </a:lnTo>
                    <a:cubicBezTo>
                      <a:pt x="21816" y="7272"/>
                      <a:pt x="22116" y="7005"/>
                      <a:pt x="22450" y="7005"/>
                    </a:cubicBezTo>
                    <a:cubicBezTo>
                      <a:pt x="22817" y="7005"/>
                      <a:pt x="23117" y="7306"/>
                      <a:pt x="23117" y="7673"/>
                    </a:cubicBezTo>
                    <a:lnTo>
                      <a:pt x="23117" y="30656"/>
                    </a:lnTo>
                    <a:cubicBezTo>
                      <a:pt x="23117" y="32057"/>
                      <a:pt x="24218" y="33158"/>
                      <a:pt x="25619" y="33158"/>
                    </a:cubicBezTo>
                    <a:lnTo>
                      <a:pt x="25652" y="33158"/>
                    </a:lnTo>
                    <a:cubicBezTo>
                      <a:pt x="27020" y="33158"/>
                      <a:pt x="28121" y="32057"/>
                      <a:pt x="28121" y="30656"/>
                    </a:cubicBezTo>
                    <a:lnTo>
                      <a:pt x="28121" y="5304"/>
                    </a:lnTo>
                    <a:cubicBezTo>
                      <a:pt x="28121" y="2369"/>
                      <a:pt x="25786" y="0"/>
                      <a:pt x="2288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" name="Google Shape;72;p15"/>
            <p:cNvGrpSpPr/>
            <p:nvPr/>
          </p:nvGrpSpPr>
          <p:grpSpPr>
            <a:xfrm>
              <a:off x="2699337" y="416329"/>
              <a:ext cx="1573405" cy="4463241"/>
              <a:chOff x="3333137" y="528825"/>
              <a:chExt cx="1632029" cy="3569979"/>
            </a:xfrm>
          </p:grpSpPr>
          <p:sp>
            <p:nvSpPr>
              <p:cNvPr id="22" name="Google Shape;73;p15"/>
              <p:cNvSpPr/>
              <p:nvPr/>
            </p:nvSpPr>
            <p:spPr>
              <a:xfrm>
                <a:off x="3766447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1" y="3270"/>
                      <a:pt x="1" y="7306"/>
                    </a:cubicBezTo>
                    <a:cubicBezTo>
                      <a:pt x="1" y="11342"/>
                      <a:pt x="3303" y="14645"/>
                      <a:pt x="7339" y="14645"/>
                    </a:cubicBezTo>
                    <a:cubicBezTo>
                      <a:pt x="11376" y="14645"/>
                      <a:pt x="14645" y="11342"/>
                      <a:pt x="14645" y="7306"/>
                    </a:cubicBezTo>
                    <a:cubicBezTo>
                      <a:pt x="14645" y="3270"/>
                      <a:pt x="11376" y="1"/>
                      <a:pt x="733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74;p15"/>
              <p:cNvSpPr/>
              <p:nvPr/>
            </p:nvSpPr>
            <p:spPr>
              <a:xfrm>
                <a:off x="3333137" y="1376328"/>
                <a:ext cx="1632029" cy="2722476"/>
              </a:xfrm>
              <a:custGeom>
                <a:avLst/>
                <a:gdLst/>
                <a:ahLst/>
                <a:cxnLst/>
                <a:rect l="l" t="t" r="r" b="b"/>
                <a:pathLst>
                  <a:path w="31156" h="51973" extrusionOk="0">
                    <a:moveTo>
                      <a:pt x="8640" y="0"/>
                    </a:moveTo>
                    <a:cubicBezTo>
                      <a:pt x="5971" y="0"/>
                      <a:pt x="3703" y="2002"/>
                      <a:pt x="3369" y="4637"/>
                    </a:cubicBezTo>
                    <a:lnTo>
                      <a:pt x="167" y="30289"/>
                    </a:lnTo>
                    <a:cubicBezTo>
                      <a:pt x="0" y="31589"/>
                      <a:pt x="934" y="32624"/>
                      <a:pt x="2235" y="32624"/>
                    </a:cubicBezTo>
                    <a:cubicBezTo>
                      <a:pt x="3536" y="32624"/>
                      <a:pt x="4737" y="31556"/>
                      <a:pt x="4904" y="30255"/>
                    </a:cubicBezTo>
                    <a:lnTo>
                      <a:pt x="7772" y="7372"/>
                    </a:lnTo>
                    <a:cubicBezTo>
                      <a:pt x="7806" y="7072"/>
                      <a:pt x="8073" y="6872"/>
                      <a:pt x="8339" y="6872"/>
                    </a:cubicBezTo>
                    <a:lnTo>
                      <a:pt x="8606" y="6872"/>
                    </a:lnTo>
                    <a:cubicBezTo>
                      <a:pt x="8940" y="6872"/>
                      <a:pt x="9207" y="7172"/>
                      <a:pt x="9140" y="7506"/>
                    </a:cubicBezTo>
                    <a:lnTo>
                      <a:pt x="5804" y="33758"/>
                    </a:lnTo>
                    <a:cubicBezTo>
                      <a:pt x="5738" y="34125"/>
                      <a:pt x="6004" y="34425"/>
                      <a:pt x="6371" y="34425"/>
                    </a:cubicBezTo>
                    <a:lnTo>
                      <a:pt x="7872" y="34425"/>
                    </a:lnTo>
                    <a:lnTo>
                      <a:pt x="7872" y="48435"/>
                    </a:lnTo>
                    <a:cubicBezTo>
                      <a:pt x="7872" y="50396"/>
                      <a:pt x="9442" y="51973"/>
                      <a:pt x="11388" y="51973"/>
                    </a:cubicBezTo>
                    <a:cubicBezTo>
                      <a:pt x="11428" y="51973"/>
                      <a:pt x="11468" y="51972"/>
                      <a:pt x="11508" y="51971"/>
                    </a:cubicBezTo>
                    <a:cubicBezTo>
                      <a:pt x="13443" y="51904"/>
                      <a:pt x="14944" y="50236"/>
                      <a:pt x="14944" y="48301"/>
                    </a:cubicBezTo>
                    <a:lnTo>
                      <a:pt x="14944" y="35092"/>
                    </a:lnTo>
                    <a:cubicBezTo>
                      <a:pt x="14944" y="34725"/>
                      <a:pt x="15244" y="34425"/>
                      <a:pt x="15611" y="34425"/>
                    </a:cubicBezTo>
                    <a:cubicBezTo>
                      <a:pt x="15978" y="34425"/>
                      <a:pt x="16278" y="34725"/>
                      <a:pt x="16278" y="35092"/>
                    </a:cubicBezTo>
                    <a:lnTo>
                      <a:pt x="16278" y="48435"/>
                    </a:lnTo>
                    <a:cubicBezTo>
                      <a:pt x="16278" y="50396"/>
                      <a:pt x="17848" y="51973"/>
                      <a:pt x="19794" y="51973"/>
                    </a:cubicBezTo>
                    <a:cubicBezTo>
                      <a:pt x="19834" y="51973"/>
                      <a:pt x="19874" y="51972"/>
                      <a:pt x="19914" y="51971"/>
                    </a:cubicBezTo>
                    <a:cubicBezTo>
                      <a:pt x="21849" y="51904"/>
                      <a:pt x="23350" y="50236"/>
                      <a:pt x="23350" y="48301"/>
                    </a:cubicBezTo>
                    <a:lnTo>
                      <a:pt x="23350" y="34425"/>
                    </a:lnTo>
                    <a:lnTo>
                      <a:pt x="25085" y="34425"/>
                    </a:lnTo>
                    <a:cubicBezTo>
                      <a:pt x="25452" y="34425"/>
                      <a:pt x="25719" y="34125"/>
                      <a:pt x="25685" y="33758"/>
                    </a:cubicBezTo>
                    <a:lnTo>
                      <a:pt x="22316" y="7506"/>
                    </a:lnTo>
                    <a:cubicBezTo>
                      <a:pt x="22249" y="7172"/>
                      <a:pt x="22516" y="6872"/>
                      <a:pt x="22883" y="6872"/>
                    </a:cubicBezTo>
                    <a:cubicBezTo>
                      <a:pt x="23150" y="6872"/>
                      <a:pt x="23417" y="7072"/>
                      <a:pt x="23450" y="7372"/>
                    </a:cubicBezTo>
                    <a:lnTo>
                      <a:pt x="26352" y="30589"/>
                    </a:lnTo>
                    <a:cubicBezTo>
                      <a:pt x="26489" y="31768"/>
                      <a:pt x="27506" y="32654"/>
                      <a:pt x="28678" y="32654"/>
                    </a:cubicBezTo>
                    <a:cubicBezTo>
                      <a:pt x="28932" y="32654"/>
                      <a:pt x="29193" y="32612"/>
                      <a:pt x="29455" y="32523"/>
                    </a:cubicBezTo>
                    <a:cubicBezTo>
                      <a:pt x="30522" y="32157"/>
                      <a:pt x="31156" y="31056"/>
                      <a:pt x="31022" y="29922"/>
                    </a:cubicBezTo>
                    <a:lnTo>
                      <a:pt x="27853" y="4637"/>
                    </a:lnTo>
                    <a:cubicBezTo>
                      <a:pt x="27520" y="2002"/>
                      <a:pt x="25252" y="0"/>
                      <a:pt x="2258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80902" y="1502161"/>
            <a:ext cx="9409778" cy="2097081"/>
          </a:xfrm>
        </p:spPr>
        <p:txBody>
          <a:bodyPr>
            <a:normAutofit/>
          </a:bodyPr>
          <a:lstStyle/>
          <a:p>
            <a:pPr algn="r"/>
            <a:r>
              <a:rPr lang="es-CL" sz="32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INFORME DE GESTIÓN TRIMESTRAL N° 1/2023 </a:t>
            </a:r>
            <a:br>
              <a:rPr lang="es-CL" sz="32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</a:br>
            <a:r>
              <a:rPr lang="es-CL" sz="32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CUMPLIMIENTO DE FUNCIONES DE LA UNIDAD</a:t>
            </a:r>
            <a:br>
              <a:rPr lang="es-CL" sz="32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</a:br>
            <a:br>
              <a:rPr lang="es-CL" sz="32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</a:br>
            <a:r>
              <a:rPr lang="es-CL" sz="16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UNIDAD DE CONTROL Y AUDITORÍA</a:t>
            </a:r>
            <a:br>
              <a:rPr lang="es-CL" sz="16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</a:br>
            <a:r>
              <a:rPr lang="es-CL" sz="16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GOBIERNO REGIONAL DE LOS RÍOS</a:t>
            </a:r>
          </a:p>
        </p:txBody>
      </p:sp>
    </p:spTree>
    <p:extLst>
      <p:ext uri="{BB962C8B-B14F-4D97-AF65-F5344CB8AC3E}">
        <p14:creationId xmlns:p14="http://schemas.microsoft.com/office/powerpoint/2010/main" val="1571285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contenido 2"/>
          <p:cNvSpPr txBox="1">
            <a:spLocks/>
          </p:cNvSpPr>
          <p:nvPr/>
        </p:nvSpPr>
        <p:spPr>
          <a:xfrm>
            <a:off x="5854712" y="1749796"/>
            <a:ext cx="5958020" cy="32877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s-CL" dirty="0"/>
          </a:p>
        </p:txBody>
      </p:sp>
      <p:sp>
        <p:nvSpPr>
          <p:cNvPr id="32" name="Forma libre 31"/>
          <p:cNvSpPr/>
          <p:nvPr/>
        </p:nvSpPr>
        <p:spPr>
          <a:xfrm>
            <a:off x="13598597" y="3124677"/>
            <a:ext cx="1355853" cy="4088683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0" y="0"/>
                </a:lnTo>
                <a:lnTo>
                  <a:pt x="10000" y="2000"/>
                </a:lnTo>
                <a:lnTo>
                  <a:pt x="10000" y="8000"/>
                </a:lnTo>
                <a:lnTo>
                  <a:pt x="0" y="1000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733" tIns="817736" rIns="67733" bIns="817736" numCol="1" spcCol="1270" anchor="ctr" anchorCtr="0">
            <a:noAutofit/>
          </a:bodyPr>
          <a:lstStyle/>
          <a:p>
            <a:pPr algn="just" defTabSz="47412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L" sz="1067" b="1" u="sng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 cuenta al Consejo Regional, trimestralmente, sobre el cumplimiento de sus funciones</a:t>
            </a:r>
            <a:endParaRPr lang="es-ES" sz="1067" b="1" u="sng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Rectángulo redondeado 21"/>
          <p:cNvSpPr/>
          <p:nvPr/>
        </p:nvSpPr>
        <p:spPr>
          <a:xfrm>
            <a:off x="196618" y="1650981"/>
            <a:ext cx="1305032" cy="324851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rIns="48000" rtlCol="0" anchor="ctr"/>
          <a:lstStyle/>
          <a:p>
            <a:pPr lvl="0" algn="ctr"/>
            <a:r>
              <a:rPr lang="es-CL" sz="1067" b="1" dirty="0">
                <a:solidFill>
                  <a:schemeClr val="accent1">
                    <a:lumMod val="75000"/>
                  </a:schemeClr>
                </a:solidFill>
              </a:rPr>
              <a:t>Colaborar directamente con el Consejo Regional en su función de fiscalización</a:t>
            </a:r>
            <a:endParaRPr lang="es-ES" sz="1067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3" name="Rectángulo redondeado 32"/>
          <p:cNvSpPr/>
          <p:nvPr/>
        </p:nvSpPr>
        <p:spPr>
          <a:xfrm>
            <a:off x="1694746" y="1670827"/>
            <a:ext cx="1305032" cy="323669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rIns="48000" rtlCol="0" anchor="ctr"/>
          <a:lstStyle/>
          <a:p>
            <a:pPr algn="ctr" defTabSz="47412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L" sz="1067" b="1" dirty="0">
                <a:solidFill>
                  <a:schemeClr val="accent1">
                    <a:lumMod val="75000"/>
                  </a:schemeClr>
                </a:solidFill>
              </a:rPr>
              <a:t>Emitir informes trimestrales acerca del estado de avance del ejercicio presupuestario del gobierno regional, sobre el flujo de gastos comprometidos para el año presupuestario en curso y ejercicios presupuestarios posteriores</a:t>
            </a:r>
            <a:endParaRPr lang="es-ES" sz="1067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4" name="Rectángulo redondeado 33"/>
          <p:cNvSpPr/>
          <p:nvPr/>
        </p:nvSpPr>
        <p:spPr>
          <a:xfrm>
            <a:off x="3183638" y="1676563"/>
            <a:ext cx="1305032" cy="323669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rIns="48000" rtlCol="0" anchor="ctr"/>
          <a:lstStyle/>
          <a:p>
            <a:pPr algn="ctr" defTabSz="47412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L" sz="1067" b="1" dirty="0">
                <a:solidFill>
                  <a:schemeClr val="accent1">
                    <a:lumMod val="75000"/>
                  </a:schemeClr>
                </a:solidFill>
              </a:rPr>
              <a:t>Informar trimestralmente sobre los motivos por los cuales no fueron adjudicadas licitaciones públicas.</a:t>
            </a:r>
            <a:endParaRPr lang="es-ES" sz="1067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5" name="Rectángulo redondeado 34"/>
          <p:cNvSpPr/>
          <p:nvPr/>
        </p:nvSpPr>
        <p:spPr>
          <a:xfrm>
            <a:off x="4663294" y="1670827"/>
            <a:ext cx="1305032" cy="323669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rIns="48000" rtlCol="0" anchor="ctr"/>
          <a:lstStyle/>
          <a:p>
            <a:pPr algn="ctr" defTabSz="47412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L" sz="1067" b="1" dirty="0">
                <a:solidFill>
                  <a:schemeClr val="accent1">
                    <a:lumMod val="75000"/>
                  </a:schemeClr>
                </a:solidFill>
              </a:rPr>
              <a:t>Dar respuesta por escrito a las consultas y peticiones que sean patrocinadas por, a lo menos, un tercio de los consejeros presentes en la sesión en que se trate dicha consulta o petición.</a:t>
            </a:r>
            <a:endParaRPr lang="es-ES" sz="1067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6" name="Rectángulo redondeado 35"/>
          <p:cNvSpPr/>
          <p:nvPr/>
        </p:nvSpPr>
        <p:spPr>
          <a:xfrm>
            <a:off x="6129254" y="1676563"/>
            <a:ext cx="1311553" cy="323669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rIns="48000" rtlCol="0" anchor="ctr"/>
          <a:lstStyle/>
          <a:p>
            <a:pPr algn="ctr" defTabSz="47412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L" sz="1067" b="1" dirty="0">
                <a:solidFill>
                  <a:schemeClr val="accent1">
                    <a:lumMod val="75000"/>
                  </a:schemeClr>
                </a:solidFill>
              </a:rPr>
              <a:t>Asesorar al Consejo Regional en la definición y evaluación de las auditorías externas que se decida contratar</a:t>
            </a:r>
            <a:endParaRPr lang="es-ES" sz="1067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7" name="Rectángulo redondeado 36"/>
          <p:cNvSpPr/>
          <p:nvPr/>
        </p:nvSpPr>
        <p:spPr>
          <a:xfrm>
            <a:off x="7608255" y="1676563"/>
            <a:ext cx="1311553" cy="323669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rIns="48000" rtlCol="0" anchor="ctr"/>
          <a:lstStyle/>
          <a:p>
            <a:pPr algn="ctr" defTabSz="47412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L" sz="1067" b="1" dirty="0">
                <a:solidFill>
                  <a:schemeClr val="accent1">
                    <a:lumMod val="75000"/>
                  </a:schemeClr>
                </a:solidFill>
              </a:rPr>
              <a:t>Informar al Gobernador Regional y al Consejo Regional sobre las reclamaciones de terceros que hayan sido contratados por el Gobierno Regional para la adquisición de activos no financieros o la ejecución de iniciativas de inversión o instituciones receptoras de transferencias</a:t>
            </a:r>
            <a:endParaRPr lang="es-ES" sz="1067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8" name="Rectángulo redondeado 37"/>
          <p:cNvSpPr/>
          <p:nvPr/>
        </p:nvSpPr>
        <p:spPr>
          <a:xfrm>
            <a:off x="9087265" y="1676563"/>
            <a:ext cx="1316929" cy="323669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rIns="48000" rtlCol="0" anchor="ctr"/>
          <a:lstStyle/>
          <a:p>
            <a:pPr algn="ctr" defTabSz="47412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L" sz="1067" b="1" dirty="0">
                <a:solidFill>
                  <a:schemeClr val="accent1">
                    <a:lumMod val="75000"/>
                  </a:schemeClr>
                </a:solidFill>
              </a:rPr>
              <a:t>Representar al Gobernador Regional los actos del gobierno regional que estime ilegales, de los que haya formalmente tomado conocimiento.</a:t>
            </a:r>
            <a:endParaRPr lang="es-ES" sz="1067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9" name="Rectángulo redondeado 38"/>
          <p:cNvSpPr/>
          <p:nvPr/>
        </p:nvSpPr>
        <p:spPr>
          <a:xfrm>
            <a:off x="10572879" y="1666475"/>
            <a:ext cx="1316929" cy="323669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rIns="48000" rtlCol="0" anchor="ctr"/>
          <a:lstStyle/>
          <a:p>
            <a:pPr lvl="0" algn="ctr"/>
            <a:r>
              <a:rPr lang="es-CL" sz="1067" b="1" dirty="0">
                <a:solidFill>
                  <a:srgbClr val="FF0000"/>
                </a:solidFill>
              </a:rPr>
              <a:t>Dar cuenta al Consejo Regional, trimestralmente, sobre el cumplimiento de sus funciones</a:t>
            </a:r>
            <a:endParaRPr lang="es-ES" sz="1067" b="1" dirty="0">
              <a:solidFill>
                <a:srgbClr val="FF0000"/>
              </a:solidFill>
            </a:endParaRPr>
          </a:p>
        </p:txBody>
      </p:sp>
      <p:sp>
        <p:nvSpPr>
          <p:cNvPr id="42" name="Rectángulo 41"/>
          <p:cNvSpPr/>
          <p:nvPr/>
        </p:nvSpPr>
        <p:spPr>
          <a:xfrm>
            <a:off x="581302" y="4801467"/>
            <a:ext cx="369012" cy="9130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sz="5333" dirty="0">
                <a:solidFill>
                  <a:srgbClr val="F2B800"/>
                </a:solidFill>
                <a:latin typeface="Bahnschrift Condensed" panose="020B0502040204020203" pitchFamily="34" charset="0"/>
              </a:rPr>
              <a:t>1</a:t>
            </a:r>
            <a:endParaRPr lang="es-CL" sz="5333" dirty="0">
              <a:solidFill>
                <a:srgbClr val="F2B800"/>
              </a:solidFill>
            </a:endParaRPr>
          </a:p>
        </p:txBody>
      </p:sp>
      <p:sp>
        <p:nvSpPr>
          <p:cNvPr id="43" name="Rectángulo 42"/>
          <p:cNvSpPr/>
          <p:nvPr/>
        </p:nvSpPr>
        <p:spPr>
          <a:xfrm>
            <a:off x="2074865" y="4801467"/>
            <a:ext cx="458780" cy="9130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sz="5333" dirty="0">
                <a:solidFill>
                  <a:srgbClr val="F2B800"/>
                </a:solidFill>
                <a:latin typeface="Bahnschrift Condensed" panose="020B0502040204020203" pitchFamily="34" charset="0"/>
              </a:rPr>
              <a:t>2</a:t>
            </a:r>
            <a:endParaRPr lang="es-CL" sz="5333" dirty="0">
              <a:solidFill>
                <a:srgbClr val="F2B800"/>
              </a:solidFill>
            </a:endParaRPr>
          </a:p>
        </p:txBody>
      </p:sp>
      <p:sp>
        <p:nvSpPr>
          <p:cNvPr id="44" name="Rectángulo 43"/>
          <p:cNvSpPr/>
          <p:nvPr/>
        </p:nvSpPr>
        <p:spPr>
          <a:xfrm>
            <a:off x="3570296" y="4801467"/>
            <a:ext cx="455574" cy="9130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sz="5333" dirty="0">
                <a:solidFill>
                  <a:srgbClr val="F2B800"/>
                </a:solidFill>
                <a:latin typeface="Bahnschrift Condensed" panose="020B0502040204020203" pitchFamily="34" charset="0"/>
              </a:rPr>
              <a:t>3</a:t>
            </a:r>
            <a:endParaRPr lang="es-CL" sz="5333" dirty="0">
              <a:solidFill>
                <a:srgbClr val="F2B800"/>
              </a:solidFill>
            </a:endParaRPr>
          </a:p>
        </p:txBody>
      </p:sp>
      <p:sp>
        <p:nvSpPr>
          <p:cNvPr id="45" name="Rectángulo 44"/>
          <p:cNvSpPr/>
          <p:nvPr/>
        </p:nvSpPr>
        <p:spPr>
          <a:xfrm>
            <a:off x="5048278" y="4801466"/>
            <a:ext cx="479618" cy="9130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sz="5333" dirty="0">
                <a:solidFill>
                  <a:srgbClr val="F2B800"/>
                </a:solidFill>
                <a:latin typeface="Bahnschrift Condensed" panose="020B0502040204020203" pitchFamily="34" charset="0"/>
              </a:rPr>
              <a:t>4</a:t>
            </a:r>
            <a:endParaRPr lang="es-CL" sz="5333" dirty="0">
              <a:solidFill>
                <a:srgbClr val="F2B800"/>
              </a:solidFill>
            </a:endParaRPr>
          </a:p>
        </p:txBody>
      </p:sp>
      <p:sp>
        <p:nvSpPr>
          <p:cNvPr id="46" name="Rectángulo 45"/>
          <p:cNvSpPr/>
          <p:nvPr/>
        </p:nvSpPr>
        <p:spPr>
          <a:xfrm>
            <a:off x="6515215" y="4801466"/>
            <a:ext cx="463588" cy="9130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sz="5333" dirty="0">
                <a:solidFill>
                  <a:srgbClr val="F2B800"/>
                </a:solidFill>
                <a:latin typeface="Bahnschrift Condensed" panose="020B0502040204020203" pitchFamily="34" charset="0"/>
              </a:rPr>
              <a:t>5</a:t>
            </a:r>
            <a:endParaRPr lang="es-CL" sz="5333" dirty="0">
              <a:solidFill>
                <a:srgbClr val="F2B800"/>
              </a:solidFill>
            </a:endParaRPr>
          </a:p>
        </p:txBody>
      </p:sp>
      <p:sp>
        <p:nvSpPr>
          <p:cNvPr id="47" name="Rectángulo 46"/>
          <p:cNvSpPr/>
          <p:nvPr/>
        </p:nvSpPr>
        <p:spPr>
          <a:xfrm>
            <a:off x="8000734" y="4807743"/>
            <a:ext cx="449162" cy="9130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sz="5333" dirty="0">
                <a:solidFill>
                  <a:srgbClr val="F2B800"/>
                </a:solidFill>
                <a:latin typeface="Bahnschrift Condensed" panose="020B0502040204020203" pitchFamily="34" charset="0"/>
              </a:rPr>
              <a:t>6</a:t>
            </a:r>
            <a:endParaRPr lang="es-CL" sz="5333" dirty="0">
              <a:solidFill>
                <a:srgbClr val="F2B800"/>
              </a:solidFill>
            </a:endParaRPr>
          </a:p>
        </p:txBody>
      </p:sp>
      <p:sp>
        <p:nvSpPr>
          <p:cNvPr id="48" name="Rectángulo 47"/>
          <p:cNvSpPr/>
          <p:nvPr/>
        </p:nvSpPr>
        <p:spPr>
          <a:xfrm>
            <a:off x="9477705" y="4816979"/>
            <a:ext cx="445956" cy="9130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sz="5333" dirty="0">
                <a:solidFill>
                  <a:srgbClr val="F2B800"/>
                </a:solidFill>
                <a:latin typeface="Bahnschrift Condensed" panose="020B0502040204020203" pitchFamily="34" charset="0"/>
              </a:rPr>
              <a:t>7</a:t>
            </a:r>
            <a:endParaRPr lang="es-CL" sz="5333" dirty="0">
              <a:solidFill>
                <a:srgbClr val="F2B800"/>
              </a:solidFill>
            </a:endParaRPr>
          </a:p>
        </p:txBody>
      </p:sp>
      <p:sp>
        <p:nvSpPr>
          <p:cNvPr id="49" name="Rectángulo 48"/>
          <p:cNvSpPr/>
          <p:nvPr/>
        </p:nvSpPr>
        <p:spPr>
          <a:xfrm>
            <a:off x="10964878" y="4816979"/>
            <a:ext cx="465192" cy="9130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sz="5333" dirty="0">
                <a:solidFill>
                  <a:srgbClr val="F2B800"/>
                </a:solidFill>
                <a:latin typeface="Bahnschrift Condensed" panose="020B0502040204020203" pitchFamily="34" charset="0"/>
              </a:rPr>
              <a:t>8</a:t>
            </a:r>
            <a:endParaRPr lang="es-CL" sz="5333" dirty="0">
              <a:solidFill>
                <a:srgbClr val="F2B800"/>
              </a:solidFill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11460480" y="0"/>
            <a:ext cx="731520" cy="20116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6" name="Rectángulo 25"/>
          <p:cNvSpPr/>
          <p:nvPr/>
        </p:nvSpPr>
        <p:spPr>
          <a:xfrm>
            <a:off x="9997440" y="0"/>
            <a:ext cx="731520" cy="20116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7" name="Rectángulo 26"/>
          <p:cNvSpPr/>
          <p:nvPr/>
        </p:nvSpPr>
        <p:spPr>
          <a:xfrm>
            <a:off x="10728960" y="0"/>
            <a:ext cx="731520" cy="2011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8" name="Rectángulo 27"/>
          <p:cNvSpPr/>
          <p:nvPr/>
        </p:nvSpPr>
        <p:spPr>
          <a:xfrm>
            <a:off x="5164" y="484600"/>
            <a:ext cx="5237018" cy="390743"/>
          </a:xfrm>
          <a:prstGeom prst="rect">
            <a:avLst/>
          </a:prstGeom>
          <a:solidFill>
            <a:srgbClr val="33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latin typeface="Bahnschrift" panose="020B0502040204020203" pitchFamily="34" charset="0"/>
              </a:rPr>
              <a:t>CONTEXTO - FUNCIONES</a:t>
            </a:r>
          </a:p>
        </p:txBody>
      </p:sp>
      <p:sp>
        <p:nvSpPr>
          <p:cNvPr id="29" name="Rectángulo 28"/>
          <p:cNvSpPr/>
          <p:nvPr/>
        </p:nvSpPr>
        <p:spPr>
          <a:xfrm>
            <a:off x="-185955" y="1032200"/>
            <a:ext cx="5433301" cy="487506"/>
          </a:xfrm>
          <a:prstGeom prst="rect">
            <a:avLst/>
          </a:prstGeom>
          <a:ln w="28575">
            <a:noFill/>
            <a:prstDash val="solid"/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L" sz="2400" b="1" dirty="0">
                <a:solidFill>
                  <a:srgbClr val="1F3864"/>
                </a:solidFill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Art. 68 </a:t>
            </a:r>
            <a:r>
              <a:rPr lang="es-CL" sz="2400" b="1" dirty="0" err="1">
                <a:solidFill>
                  <a:srgbClr val="1F3864"/>
                </a:solidFill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quinquies</a:t>
            </a:r>
            <a:r>
              <a:rPr lang="es-CL" sz="2400" b="1" dirty="0">
                <a:solidFill>
                  <a:srgbClr val="1F3864"/>
                </a:solidFill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- Ley N° 19.175</a:t>
            </a:r>
            <a:endParaRPr lang="es-CL" sz="2400" b="1" i="1" dirty="0">
              <a:solidFill>
                <a:srgbClr val="1F3864"/>
              </a:solidFill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30" name="Grupo 29"/>
          <p:cNvGrpSpPr/>
          <p:nvPr/>
        </p:nvGrpSpPr>
        <p:grpSpPr>
          <a:xfrm>
            <a:off x="10924586" y="2064107"/>
            <a:ext cx="659674" cy="581468"/>
            <a:chOff x="156037" y="411492"/>
            <a:chExt cx="4116705" cy="4468530"/>
          </a:xfrm>
        </p:grpSpPr>
        <p:grpSp>
          <p:nvGrpSpPr>
            <p:cNvPr id="31" name="Google Shape;63;p15"/>
            <p:cNvGrpSpPr/>
            <p:nvPr/>
          </p:nvGrpSpPr>
          <p:grpSpPr>
            <a:xfrm>
              <a:off x="156037" y="411549"/>
              <a:ext cx="1420134" cy="4463111"/>
              <a:chOff x="766275" y="528825"/>
              <a:chExt cx="1473048" cy="3569874"/>
            </a:xfrm>
          </p:grpSpPr>
          <p:sp>
            <p:nvSpPr>
              <p:cNvPr id="58" name="Google Shape;64;p15"/>
              <p:cNvSpPr/>
              <p:nvPr/>
            </p:nvSpPr>
            <p:spPr>
              <a:xfrm>
                <a:off x="1122740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0" y="3270"/>
                      <a:pt x="0" y="7306"/>
                    </a:cubicBezTo>
                    <a:cubicBezTo>
                      <a:pt x="0" y="11342"/>
                      <a:pt x="3303" y="14645"/>
                      <a:pt x="7339" y="14645"/>
                    </a:cubicBezTo>
                    <a:cubicBezTo>
                      <a:pt x="11375" y="14645"/>
                      <a:pt x="14644" y="11342"/>
                      <a:pt x="14644" y="7306"/>
                    </a:cubicBezTo>
                    <a:cubicBezTo>
                      <a:pt x="14644" y="3270"/>
                      <a:pt x="11375" y="1"/>
                      <a:pt x="733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Google Shape;65;p15"/>
              <p:cNvSpPr/>
              <p:nvPr/>
            </p:nvSpPr>
            <p:spPr>
              <a:xfrm>
                <a:off x="766275" y="1372818"/>
                <a:ext cx="1473048" cy="2725881"/>
              </a:xfrm>
              <a:custGeom>
                <a:avLst/>
                <a:gdLst/>
                <a:ahLst/>
                <a:cxnLst/>
                <a:rect l="l" t="t" r="r" b="b"/>
                <a:pathLst>
                  <a:path w="28121" h="52038" extrusionOk="0">
                    <a:moveTo>
                      <a:pt x="5271" y="0"/>
                    </a:moveTo>
                    <a:cubicBezTo>
                      <a:pt x="2369" y="0"/>
                      <a:pt x="1" y="2369"/>
                      <a:pt x="1" y="5304"/>
                    </a:cubicBezTo>
                    <a:lnTo>
                      <a:pt x="1" y="30656"/>
                    </a:lnTo>
                    <a:cubicBezTo>
                      <a:pt x="1" y="32057"/>
                      <a:pt x="1135" y="33158"/>
                      <a:pt x="2502" y="33158"/>
                    </a:cubicBezTo>
                    <a:cubicBezTo>
                      <a:pt x="3870" y="33158"/>
                      <a:pt x="4971" y="32057"/>
                      <a:pt x="4971" y="30656"/>
                    </a:cubicBezTo>
                    <a:lnTo>
                      <a:pt x="4971" y="7673"/>
                    </a:lnTo>
                    <a:cubicBezTo>
                      <a:pt x="4971" y="7306"/>
                      <a:pt x="5271" y="7005"/>
                      <a:pt x="5638" y="7005"/>
                    </a:cubicBezTo>
                    <a:cubicBezTo>
                      <a:pt x="6005" y="7005"/>
                      <a:pt x="6305" y="7306"/>
                      <a:pt x="6305" y="7673"/>
                    </a:cubicBezTo>
                    <a:lnTo>
                      <a:pt x="6305" y="23284"/>
                    </a:lnTo>
                    <a:lnTo>
                      <a:pt x="6338" y="23284"/>
                    </a:lnTo>
                    <a:lnTo>
                      <a:pt x="6338" y="48502"/>
                    </a:lnTo>
                    <a:cubicBezTo>
                      <a:pt x="6338" y="50470"/>
                      <a:pt x="7906" y="52038"/>
                      <a:pt x="9874" y="52038"/>
                    </a:cubicBezTo>
                    <a:cubicBezTo>
                      <a:pt x="11809" y="52038"/>
                      <a:pt x="13410" y="50470"/>
                      <a:pt x="13410" y="48502"/>
                    </a:cubicBezTo>
                    <a:lnTo>
                      <a:pt x="13410" y="27654"/>
                    </a:lnTo>
                    <a:cubicBezTo>
                      <a:pt x="13410" y="27287"/>
                      <a:pt x="13710" y="26986"/>
                      <a:pt x="14077" y="26986"/>
                    </a:cubicBezTo>
                    <a:cubicBezTo>
                      <a:pt x="14444" y="26986"/>
                      <a:pt x="14744" y="27287"/>
                      <a:pt x="14744" y="27654"/>
                    </a:cubicBezTo>
                    <a:lnTo>
                      <a:pt x="14744" y="48502"/>
                    </a:lnTo>
                    <a:cubicBezTo>
                      <a:pt x="14744" y="50470"/>
                      <a:pt x="16312" y="52038"/>
                      <a:pt x="18280" y="52038"/>
                    </a:cubicBezTo>
                    <a:cubicBezTo>
                      <a:pt x="20215" y="52038"/>
                      <a:pt x="21816" y="50470"/>
                      <a:pt x="21816" y="48502"/>
                    </a:cubicBezTo>
                    <a:lnTo>
                      <a:pt x="21816" y="7606"/>
                    </a:lnTo>
                    <a:cubicBezTo>
                      <a:pt x="21816" y="7272"/>
                      <a:pt x="22116" y="7005"/>
                      <a:pt x="22450" y="7005"/>
                    </a:cubicBezTo>
                    <a:cubicBezTo>
                      <a:pt x="22817" y="7005"/>
                      <a:pt x="23117" y="7306"/>
                      <a:pt x="23117" y="7673"/>
                    </a:cubicBezTo>
                    <a:lnTo>
                      <a:pt x="23117" y="30656"/>
                    </a:lnTo>
                    <a:cubicBezTo>
                      <a:pt x="23117" y="32057"/>
                      <a:pt x="24218" y="33158"/>
                      <a:pt x="25619" y="33158"/>
                    </a:cubicBezTo>
                    <a:lnTo>
                      <a:pt x="25652" y="33158"/>
                    </a:lnTo>
                    <a:cubicBezTo>
                      <a:pt x="27020" y="33158"/>
                      <a:pt x="28121" y="32057"/>
                      <a:pt x="28121" y="30656"/>
                    </a:cubicBezTo>
                    <a:lnTo>
                      <a:pt x="28121" y="5304"/>
                    </a:lnTo>
                    <a:cubicBezTo>
                      <a:pt x="28121" y="2369"/>
                      <a:pt x="25786" y="0"/>
                      <a:pt x="2288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1" name="Google Shape;66;p15"/>
            <p:cNvGrpSpPr/>
            <p:nvPr/>
          </p:nvGrpSpPr>
          <p:grpSpPr>
            <a:xfrm>
              <a:off x="954362" y="411492"/>
              <a:ext cx="1573405" cy="4463241"/>
              <a:chOff x="3333137" y="528825"/>
              <a:chExt cx="1632029" cy="3569979"/>
            </a:xfrm>
            <a:solidFill>
              <a:schemeClr val="accent6"/>
            </a:solidFill>
          </p:grpSpPr>
          <p:sp>
            <p:nvSpPr>
              <p:cNvPr id="56" name="Google Shape;67;p15"/>
              <p:cNvSpPr/>
              <p:nvPr/>
            </p:nvSpPr>
            <p:spPr>
              <a:xfrm>
                <a:off x="3766447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1" y="3270"/>
                      <a:pt x="1" y="7306"/>
                    </a:cubicBezTo>
                    <a:cubicBezTo>
                      <a:pt x="1" y="11342"/>
                      <a:pt x="3303" y="14645"/>
                      <a:pt x="7339" y="14645"/>
                    </a:cubicBezTo>
                    <a:cubicBezTo>
                      <a:pt x="11376" y="14645"/>
                      <a:pt x="14645" y="11342"/>
                      <a:pt x="14645" y="7306"/>
                    </a:cubicBezTo>
                    <a:cubicBezTo>
                      <a:pt x="14645" y="3270"/>
                      <a:pt x="11376" y="1"/>
                      <a:pt x="733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68;p15"/>
              <p:cNvSpPr/>
              <p:nvPr/>
            </p:nvSpPr>
            <p:spPr>
              <a:xfrm>
                <a:off x="3333137" y="1376328"/>
                <a:ext cx="1632029" cy="2722476"/>
              </a:xfrm>
              <a:custGeom>
                <a:avLst/>
                <a:gdLst/>
                <a:ahLst/>
                <a:cxnLst/>
                <a:rect l="l" t="t" r="r" b="b"/>
                <a:pathLst>
                  <a:path w="31156" h="51973" extrusionOk="0">
                    <a:moveTo>
                      <a:pt x="8640" y="0"/>
                    </a:moveTo>
                    <a:cubicBezTo>
                      <a:pt x="5971" y="0"/>
                      <a:pt x="3703" y="2002"/>
                      <a:pt x="3369" y="4637"/>
                    </a:cubicBezTo>
                    <a:lnTo>
                      <a:pt x="167" y="30289"/>
                    </a:lnTo>
                    <a:cubicBezTo>
                      <a:pt x="0" y="31589"/>
                      <a:pt x="934" y="32624"/>
                      <a:pt x="2235" y="32624"/>
                    </a:cubicBezTo>
                    <a:cubicBezTo>
                      <a:pt x="3536" y="32624"/>
                      <a:pt x="4737" y="31556"/>
                      <a:pt x="4904" y="30255"/>
                    </a:cubicBezTo>
                    <a:lnTo>
                      <a:pt x="7772" y="7372"/>
                    </a:lnTo>
                    <a:cubicBezTo>
                      <a:pt x="7806" y="7072"/>
                      <a:pt x="8073" y="6872"/>
                      <a:pt x="8339" y="6872"/>
                    </a:cubicBezTo>
                    <a:lnTo>
                      <a:pt x="8606" y="6872"/>
                    </a:lnTo>
                    <a:cubicBezTo>
                      <a:pt x="8940" y="6872"/>
                      <a:pt x="9207" y="7172"/>
                      <a:pt x="9140" y="7506"/>
                    </a:cubicBezTo>
                    <a:lnTo>
                      <a:pt x="5804" y="33758"/>
                    </a:lnTo>
                    <a:cubicBezTo>
                      <a:pt x="5738" y="34125"/>
                      <a:pt x="6004" y="34425"/>
                      <a:pt x="6371" y="34425"/>
                    </a:cubicBezTo>
                    <a:lnTo>
                      <a:pt x="7872" y="34425"/>
                    </a:lnTo>
                    <a:lnTo>
                      <a:pt x="7872" y="48435"/>
                    </a:lnTo>
                    <a:cubicBezTo>
                      <a:pt x="7872" y="50396"/>
                      <a:pt x="9442" y="51973"/>
                      <a:pt x="11388" y="51973"/>
                    </a:cubicBezTo>
                    <a:cubicBezTo>
                      <a:pt x="11428" y="51973"/>
                      <a:pt x="11468" y="51972"/>
                      <a:pt x="11508" y="51971"/>
                    </a:cubicBezTo>
                    <a:cubicBezTo>
                      <a:pt x="13443" y="51904"/>
                      <a:pt x="14944" y="50236"/>
                      <a:pt x="14944" y="48301"/>
                    </a:cubicBezTo>
                    <a:lnTo>
                      <a:pt x="14944" y="35092"/>
                    </a:lnTo>
                    <a:cubicBezTo>
                      <a:pt x="14944" y="34725"/>
                      <a:pt x="15244" y="34425"/>
                      <a:pt x="15611" y="34425"/>
                    </a:cubicBezTo>
                    <a:cubicBezTo>
                      <a:pt x="15978" y="34425"/>
                      <a:pt x="16278" y="34725"/>
                      <a:pt x="16278" y="35092"/>
                    </a:cubicBezTo>
                    <a:lnTo>
                      <a:pt x="16278" y="48435"/>
                    </a:lnTo>
                    <a:cubicBezTo>
                      <a:pt x="16278" y="50396"/>
                      <a:pt x="17848" y="51973"/>
                      <a:pt x="19794" y="51973"/>
                    </a:cubicBezTo>
                    <a:cubicBezTo>
                      <a:pt x="19834" y="51973"/>
                      <a:pt x="19874" y="51972"/>
                      <a:pt x="19914" y="51971"/>
                    </a:cubicBezTo>
                    <a:cubicBezTo>
                      <a:pt x="21849" y="51904"/>
                      <a:pt x="23350" y="50236"/>
                      <a:pt x="23350" y="48301"/>
                    </a:cubicBezTo>
                    <a:lnTo>
                      <a:pt x="23350" y="34425"/>
                    </a:lnTo>
                    <a:lnTo>
                      <a:pt x="25085" y="34425"/>
                    </a:lnTo>
                    <a:cubicBezTo>
                      <a:pt x="25452" y="34425"/>
                      <a:pt x="25719" y="34125"/>
                      <a:pt x="25685" y="33758"/>
                    </a:cubicBezTo>
                    <a:lnTo>
                      <a:pt x="22316" y="7506"/>
                    </a:lnTo>
                    <a:cubicBezTo>
                      <a:pt x="22249" y="7172"/>
                      <a:pt x="22516" y="6872"/>
                      <a:pt x="22883" y="6872"/>
                    </a:cubicBezTo>
                    <a:cubicBezTo>
                      <a:pt x="23150" y="6872"/>
                      <a:pt x="23417" y="7072"/>
                      <a:pt x="23450" y="7372"/>
                    </a:cubicBezTo>
                    <a:lnTo>
                      <a:pt x="26352" y="30589"/>
                    </a:lnTo>
                    <a:cubicBezTo>
                      <a:pt x="26489" y="31768"/>
                      <a:pt x="27506" y="32654"/>
                      <a:pt x="28678" y="32654"/>
                    </a:cubicBezTo>
                    <a:cubicBezTo>
                      <a:pt x="28932" y="32654"/>
                      <a:pt x="29193" y="32612"/>
                      <a:pt x="29455" y="32523"/>
                    </a:cubicBezTo>
                    <a:cubicBezTo>
                      <a:pt x="30522" y="32157"/>
                      <a:pt x="31156" y="31056"/>
                      <a:pt x="31022" y="29922"/>
                    </a:cubicBezTo>
                    <a:lnTo>
                      <a:pt x="27853" y="4637"/>
                    </a:lnTo>
                    <a:cubicBezTo>
                      <a:pt x="27520" y="2002"/>
                      <a:pt x="25252" y="0"/>
                      <a:pt x="2258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0" name="Google Shape;69;p15"/>
            <p:cNvGrpSpPr/>
            <p:nvPr/>
          </p:nvGrpSpPr>
          <p:grpSpPr>
            <a:xfrm>
              <a:off x="1934612" y="416911"/>
              <a:ext cx="1420134" cy="4463111"/>
              <a:chOff x="766275" y="528825"/>
              <a:chExt cx="1473048" cy="3569874"/>
            </a:xfrm>
          </p:grpSpPr>
          <p:sp>
            <p:nvSpPr>
              <p:cNvPr id="54" name="Google Shape;70;p15"/>
              <p:cNvSpPr/>
              <p:nvPr/>
            </p:nvSpPr>
            <p:spPr>
              <a:xfrm>
                <a:off x="1122740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0" y="3270"/>
                      <a:pt x="0" y="7306"/>
                    </a:cubicBezTo>
                    <a:cubicBezTo>
                      <a:pt x="0" y="11342"/>
                      <a:pt x="3303" y="14645"/>
                      <a:pt x="7339" y="14645"/>
                    </a:cubicBezTo>
                    <a:cubicBezTo>
                      <a:pt x="11375" y="14645"/>
                      <a:pt x="14644" y="11342"/>
                      <a:pt x="14644" y="7306"/>
                    </a:cubicBezTo>
                    <a:cubicBezTo>
                      <a:pt x="14644" y="3270"/>
                      <a:pt x="11375" y="1"/>
                      <a:pt x="733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71;p15"/>
              <p:cNvSpPr/>
              <p:nvPr/>
            </p:nvSpPr>
            <p:spPr>
              <a:xfrm>
                <a:off x="766275" y="1372818"/>
                <a:ext cx="1473048" cy="2725881"/>
              </a:xfrm>
              <a:custGeom>
                <a:avLst/>
                <a:gdLst/>
                <a:ahLst/>
                <a:cxnLst/>
                <a:rect l="l" t="t" r="r" b="b"/>
                <a:pathLst>
                  <a:path w="28121" h="52038" extrusionOk="0">
                    <a:moveTo>
                      <a:pt x="5271" y="0"/>
                    </a:moveTo>
                    <a:cubicBezTo>
                      <a:pt x="2369" y="0"/>
                      <a:pt x="1" y="2369"/>
                      <a:pt x="1" y="5304"/>
                    </a:cubicBezTo>
                    <a:lnTo>
                      <a:pt x="1" y="30656"/>
                    </a:lnTo>
                    <a:cubicBezTo>
                      <a:pt x="1" y="32057"/>
                      <a:pt x="1135" y="33158"/>
                      <a:pt x="2502" y="33158"/>
                    </a:cubicBezTo>
                    <a:cubicBezTo>
                      <a:pt x="3870" y="33158"/>
                      <a:pt x="4971" y="32057"/>
                      <a:pt x="4971" y="30656"/>
                    </a:cubicBezTo>
                    <a:lnTo>
                      <a:pt x="4971" y="7673"/>
                    </a:lnTo>
                    <a:cubicBezTo>
                      <a:pt x="4971" y="7306"/>
                      <a:pt x="5271" y="7005"/>
                      <a:pt x="5638" y="7005"/>
                    </a:cubicBezTo>
                    <a:cubicBezTo>
                      <a:pt x="6005" y="7005"/>
                      <a:pt x="6305" y="7306"/>
                      <a:pt x="6305" y="7673"/>
                    </a:cubicBezTo>
                    <a:lnTo>
                      <a:pt x="6305" y="23284"/>
                    </a:lnTo>
                    <a:lnTo>
                      <a:pt x="6338" y="23284"/>
                    </a:lnTo>
                    <a:lnTo>
                      <a:pt x="6338" y="48502"/>
                    </a:lnTo>
                    <a:cubicBezTo>
                      <a:pt x="6338" y="50470"/>
                      <a:pt x="7906" y="52038"/>
                      <a:pt x="9874" y="52038"/>
                    </a:cubicBezTo>
                    <a:cubicBezTo>
                      <a:pt x="11809" y="52038"/>
                      <a:pt x="13410" y="50470"/>
                      <a:pt x="13410" y="48502"/>
                    </a:cubicBezTo>
                    <a:lnTo>
                      <a:pt x="13410" y="27654"/>
                    </a:lnTo>
                    <a:cubicBezTo>
                      <a:pt x="13410" y="27287"/>
                      <a:pt x="13710" y="26986"/>
                      <a:pt x="14077" y="26986"/>
                    </a:cubicBezTo>
                    <a:cubicBezTo>
                      <a:pt x="14444" y="26986"/>
                      <a:pt x="14744" y="27287"/>
                      <a:pt x="14744" y="27654"/>
                    </a:cubicBezTo>
                    <a:lnTo>
                      <a:pt x="14744" y="48502"/>
                    </a:lnTo>
                    <a:cubicBezTo>
                      <a:pt x="14744" y="50470"/>
                      <a:pt x="16312" y="52038"/>
                      <a:pt x="18280" y="52038"/>
                    </a:cubicBezTo>
                    <a:cubicBezTo>
                      <a:pt x="20215" y="52038"/>
                      <a:pt x="21816" y="50470"/>
                      <a:pt x="21816" y="48502"/>
                    </a:cubicBezTo>
                    <a:lnTo>
                      <a:pt x="21816" y="7606"/>
                    </a:lnTo>
                    <a:cubicBezTo>
                      <a:pt x="21816" y="7272"/>
                      <a:pt x="22116" y="7005"/>
                      <a:pt x="22450" y="7005"/>
                    </a:cubicBezTo>
                    <a:cubicBezTo>
                      <a:pt x="22817" y="7005"/>
                      <a:pt x="23117" y="7306"/>
                      <a:pt x="23117" y="7673"/>
                    </a:cubicBezTo>
                    <a:lnTo>
                      <a:pt x="23117" y="30656"/>
                    </a:lnTo>
                    <a:cubicBezTo>
                      <a:pt x="23117" y="32057"/>
                      <a:pt x="24218" y="33158"/>
                      <a:pt x="25619" y="33158"/>
                    </a:cubicBezTo>
                    <a:lnTo>
                      <a:pt x="25652" y="33158"/>
                    </a:lnTo>
                    <a:cubicBezTo>
                      <a:pt x="27020" y="33158"/>
                      <a:pt x="28121" y="32057"/>
                      <a:pt x="28121" y="30656"/>
                    </a:cubicBezTo>
                    <a:lnTo>
                      <a:pt x="28121" y="5304"/>
                    </a:lnTo>
                    <a:cubicBezTo>
                      <a:pt x="28121" y="2369"/>
                      <a:pt x="25786" y="0"/>
                      <a:pt x="2288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1" name="Google Shape;72;p15"/>
            <p:cNvGrpSpPr/>
            <p:nvPr/>
          </p:nvGrpSpPr>
          <p:grpSpPr>
            <a:xfrm>
              <a:off x="2699337" y="416329"/>
              <a:ext cx="1573405" cy="4463241"/>
              <a:chOff x="3333137" y="528825"/>
              <a:chExt cx="1632029" cy="3569979"/>
            </a:xfrm>
          </p:grpSpPr>
          <p:sp>
            <p:nvSpPr>
              <p:cNvPr id="52" name="Google Shape;73;p15"/>
              <p:cNvSpPr/>
              <p:nvPr/>
            </p:nvSpPr>
            <p:spPr>
              <a:xfrm>
                <a:off x="3766447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1" y="3270"/>
                      <a:pt x="1" y="7306"/>
                    </a:cubicBezTo>
                    <a:cubicBezTo>
                      <a:pt x="1" y="11342"/>
                      <a:pt x="3303" y="14645"/>
                      <a:pt x="7339" y="14645"/>
                    </a:cubicBezTo>
                    <a:cubicBezTo>
                      <a:pt x="11376" y="14645"/>
                      <a:pt x="14645" y="11342"/>
                      <a:pt x="14645" y="7306"/>
                    </a:cubicBezTo>
                    <a:cubicBezTo>
                      <a:pt x="14645" y="3270"/>
                      <a:pt x="11376" y="1"/>
                      <a:pt x="733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74;p15"/>
              <p:cNvSpPr/>
              <p:nvPr/>
            </p:nvSpPr>
            <p:spPr>
              <a:xfrm>
                <a:off x="3333137" y="1376328"/>
                <a:ext cx="1632029" cy="2722476"/>
              </a:xfrm>
              <a:custGeom>
                <a:avLst/>
                <a:gdLst/>
                <a:ahLst/>
                <a:cxnLst/>
                <a:rect l="l" t="t" r="r" b="b"/>
                <a:pathLst>
                  <a:path w="31156" h="51973" extrusionOk="0">
                    <a:moveTo>
                      <a:pt x="8640" y="0"/>
                    </a:moveTo>
                    <a:cubicBezTo>
                      <a:pt x="5971" y="0"/>
                      <a:pt x="3703" y="2002"/>
                      <a:pt x="3369" y="4637"/>
                    </a:cubicBezTo>
                    <a:lnTo>
                      <a:pt x="167" y="30289"/>
                    </a:lnTo>
                    <a:cubicBezTo>
                      <a:pt x="0" y="31589"/>
                      <a:pt x="934" y="32624"/>
                      <a:pt x="2235" y="32624"/>
                    </a:cubicBezTo>
                    <a:cubicBezTo>
                      <a:pt x="3536" y="32624"/>
                      <a:pt x="4737" y="31556"/>
                      <a:pt x="4904" y="30255"/>
                    </a:cubicBezTo>
                    <a:lnTo>
                      <a:pt x="7772" y="7372"/>
                    </a:lnTo>
                    <a:cubicBezTo>
                      <a:pt x="7806" y="7072"/>
                      <a:pt x="8073" y="6872"/>
                      <a:pt x="8339" y="6872"/>
                    </a:cubicBezTo>
                    <a:lnTo>
                      <a:pt x="8606" y="6872"/>
                    </a:lnTo>
                    <a:cubicBezTo>
                      <a:pt x="8940" y="6872"/>
                      <a:pt x="9207" y="7172"/>
                      <a:pt x="9140" y="7506"/>
                    </a:cubicBezTo>
                    <a:lnTo>
                      <a:pt x="5804" y="33758"/>
                    </a:lnTo>
                    <a:cubicBezTo>
                      <a:pt x="5738" y="34125"/>
                      <a:pt x="6004" y="34425"/>
                      <a:pt x="6371" y="34425"/>
                    </a:cubicBezTo>
                    <a:lnTo>
                      <a:pt x="7872" y="34425"/>
                    </a:lnTo>
                    <a:lnTo>
                      <a:pt x="7872" y="48435"/>
                    </a:lnTo>
                    <a:cubicBezTo>
                      <a:pt x="7872" y="50396"/>
                      <a:pt x="9442" y="51973"/>
                      <a:pt x="11388" y="51973"/>
                    </a:cubicBezTo>
                    <a:cubicBezTo>
                      <a:pt x="11428" y="51973"/>
                      <a:pt x="11468" y="51972"/>
                      <a:pt x="11508" y="51971"/>
                    </a:cubicBezTo>
                    <a:cubicBezTo>
                      <a:pt x="13443" y="51904"/>
                      <a:pt x="14944" y="50236"/>
                      <a:pt x="14944" y="48301"/>
                    </a:cubicBezTo>
                    <a:lnTo>
                      <a:pt x="14944" y="35092"/>
                    </a:lnTo>
                    <a:cubicBezTo>
                      <a:pt x="14944" y="34725"/>
                      <a:pt x="15244" y="34425"/>
                      <a:pt x="15611" y="34425"/>
                    </a:cubicBezTo>
                    <a:cubicBezTo>
                      <a:pt x="15978" y="34425"/>
                      <a:pt x="16278" y="34725"/>
                      <a:pt x="16278" y="35092"/>
                    </a:cubicBezTo>
                    <a:lnTo>
                      <a:pt x="16278" y="48435"/>
                    </a:lnTo>
                    <a:cubicBezTo>
                      <a:pt x="16278" y="50396"/>
                      <a:pt x="17848" y="51973"/>
                      <a:pt x="19794" y="51973"/>
                    </a:cubicBezTo>
                    <a:cubicBezTo>
                      <a:pt x="19834" y="51973"/>
                      <a:pt x="19874" y="51972"/>
                      <a:pt x="19914" y="51971"/>
                    </a:cubicBezTo>
                    <a:cubicBezTo>
                      <a:pt x="21849" y="51904"/>
                      <a:pt x="23350" y="50236"/>
                      <a:pt x="23350" y="48301"/>
                    </a:cubicBezTo>
                    <a:lnTo>
                      <a:pt x="23350" y="34425"/>
                    </a:lnTo>
                    <a:lnTo>
                      <a:pt x="25085" y="34425"/>
                    </a:lnTo>
                    <a:cubicBezTo>
                      <a:pt x="25452" y="34425"/>
                      <a:pt x="25719" y="34125"/>
                      <a:pt x="25685" y="33758"/>
                    </a:cubicBezTo>
                    <a:lnTo>
                      <a:pt x="22316" y="7506"/>
                    </a:lnTo>
                    <a:cubicBezTo>
                      <a:pt x="22249" y="7172"/>
                      <a:pt x="22516" y="6872"/>
                      <a:pt x="22883" y="6872"/>
                    </a:cubicBezTo>
                    <a:cubicBezTo>
                      <a:pt x="23150" y="6872"/>
                      <a:pt x="23417" y="7072"/>
                      <a:pt x="23450" y="7372"/>
                    </a:cubicBezTo>
                    <a:lnTo>
                      <a:pt x="26352" y="30589"/>
                    </a:lnTo>
                    <a:cubicBezTo>
                      <a:pt x="26489" y="31768"/>
                      <a:pt x="27506" y="32654"/>
                      <a:pt x="28678" y="32654"/>
                    </a:cubicBezTo>
                    <a:cubicBezTo>
                      <a:pt x="28932" y="32654"/>
                      <a:pt x="29193" y="32612"/>
                      <a:pt x="29455" y="32523"/>
                    </a:cubicBezTo>
                    <a:cubicBezTo>
                      <a:pt x="30522" y="32157"/>
                      <a:pt x="31156" y="31056"/>
                      <a:pt x="31022" y="29922"/>
                    </a:cubicBezTo>
                    <a:lnTo>
                      <a:pt x="27853" y="4637"/>
                    </a:lnTo>
                    <a:cubicBezTo>
                      <a:pt x="27520" y="2002"/>
                      <a:pt x="25252" y="0"/>
                      <a:pt x="2258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40" name="Forma libre 39"/>
          <p:cNvSpPr/>
          <p:nvPr/>
        </p:nvSpPr>
        <p:spPr>
          <a:xfrm rot="5400000">
            <a:off x="10944490" y="1319229"/>
            <a:ext cx="637734" cy="526309"/>
          </a:xfrm>
          <a:custGeom>
            <a:avLst/>
            <a:gdLst>
              <a:gd name="connsiteX0" fmla="*/ 0 w 360811"/>
              <a:gd name="connsiteY0" fmla="*/ 96935 h 484676"/>
              <a:gd name="connsiteX1" fmla="*/ 180406 w 360811"/>
              <a:gd name="connsiteY1" fmla="*/ 96935 h 484676"/>
              <a:gd name="connsiteX2" fmla="*/ 180406 w 360811"/>
              <a:gd name="connsiteY2" fmla="*/ 0 h 484676"/>
              <a:gd name="connsiteX3" fmla="*/ 360811 w 360811"/>
              <a:gd name="connsiteY3" fmla="*/ 242338 h 484676"/>
              <a:gd name="connsiteX4" fmla="*/ 180406 w 360811"/>
              <a:gd name="connsiteY4" fmla="*/ 484676 h 484676"/>
              <a:gd name="connsiteX5" fmla="*/ 180406 w 360811"/>
              <a:gd name="connsiteY5" fmla="*/ 387741 h 484676"/>
              <a:gd name="connsiteX6" fmla="*/ 0 w 360811"/>
              <a:gd name="connsiteY6" fmla="*/ 387741 h 484676"/>
              <a:gd name="connsiteX7" fmla="*/ 0 w 360811"/>
              <a:gd name="connsiteY7" fmla="*/ 96935 h 484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0811" h="484676">
                <a:moveTo>
                  <a:pt x="0" y="96935"/>
                </a:moveTo>
                <a:lnTo>
                  <a:pt x="180406" y="96935"/>
                </a:lnTo>
                <a:lnTo>
                  <a:pt x="180406" y="0"/>
                </a:lnTo>
                <a:lnTo>
                  <a:pt x="360811" y="242338"/>
                </a:lnTo>
                <a:lnTo>
                  <a:pt x="180406" y="484676"/>
                </a:lnTo>
                <a:lnTo>
                  <a:pt x="180406" y="387741"/>
                </a:lnTo>
                <a:lnTo>
                  <a:pt x="0" y="387741"/>
                </a:lnTo>
                <a:lnTo>
                  <a:pt x="0" y="96935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96936" rIns="108244" bIns="96934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400" kern="1200"/>
          </a:p>
        </p:txBody>
      </p:sp>
      <p:sp>
        <p:nvSpPr>
          <p:cNvPr id="60" name="Google Shape;2222;p38"/>
          <p:cNvSpPr txBox="1"/>
          <p:nvPr/>
        </p:nvSpPr>
        <p:spPr>
          <a:xfrm>
            <a:off x="9126417" y="5737266"/>
            <a:ext cx="2892924" cy="9100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>
              <a:defRPr lang="es-CL"/>
            </a:defPPr>
            <a:lvl1pPr lvl="0" indent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  <a:ea typeface="Fira Sans"/>
                <a:cs typeface="Fira Sans"/>
              </a:defRPr>
            </a:lvl1pPr>
          </a:lstStyle>
          <a:p>
            <a:r>
              <a:rPr lang="es-AR" b="1" dirty="0">
                <a:sym typeface="Fira Sans"/>
              </a:rPr>
              <a:t>1.- Colaboración Directa al CORE.</a:t>
            </a:r>
          </a:p>
          <a:p>
            <a:r>
              <a:rPr lang="es-AR" b="1" dirty="0">
                <a:sym typeface="Fira Sans"/>
              </a:rPr>
              <a:t>2.- Control de Legalidad</a:t>
            </a:r>
          </a:p>
          <a:p>
            <a:r>
              <a:rPr lang="es-AR" b="1" dirty="0">
                <a:sym typeface="Fira Sans"/>
              </a:rPr>
              <a:t>3.- Control Financiero Presupuestario</a:t>
            </a:r>
          </a:p>
          <a:p>
            <a:r>
              <a:rPr lang="es-AR" b="1" dirty="0">
                <a:sym typeface="Fira Sans"/>
              </a:rPr>
              <a:t>4.- Auditoría y Fiscalización</a:t>
            </a:r>
            <a:endParaRPr lang="es-AR" b="1" dirty="0">
              <a:solidFill>
                <a:schemeClr val="bg1">
                  <a:lumMod val="50000"/>
                </a:schemeClr>
              </a:solidFill>
              <a:sym typeface="Fira Sans"/>
            </a:endParaRPr>
          </a:p>
        </p:txBody>
      </p:sp>
    </p:spTree>
    <p:extLst>
      <p:ext uri="{BB962C8B-B14F-4D97-AF65-F5344CB8AC3E}">
        <p14:creationId xmlns:p14="http://schemas.microsoft.com/office/powerpoint/2010/main" val="2208314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-129038" y="4166112"/>
            <a:ext cx="11507321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Requerimientos y Desarrollo de Temáticas en Comisiones de Control y Fiscalización Del CORE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11460476" y="0"/>
            <a:ext cx="731520" cy="20116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Rectángulo 13"/>
          <p:cNvSpPr/>
          <p:nvPr/>
        </p:nvSpPr>
        <p:spPr>
          <a:xfrm>
            <a:off x="9997436" y="0"/>
            <a:ext cx="731520" cy="20116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Rectángulo 14"/>
          <p:cNvSpPr/>
          <p:nvPr/>
        </p:nvSpPr>
        <p:spPr>
          <a:xfrm>
            <a:off x="10728956" y="0"/>
            <a:ext cx="731520" cy="2011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9" name="Rectángulo 18"/>
          <p:cNvSpPr/>
          <p:nvPr/>
        </p:nvSpPr>
        <p:spPr>
          <a:xfrm>
            <a:off x="765906" y="396354"/>
            <a:ext cx="9231530" cy="42787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/>
              <a:t>FUNCIÓN: COLABORACIÓN DIRECTA AL CONSEJO REGIONAL</a:t>
            </a:r>
          </a:p>
        </p:txBody>
      </p:sp>
      <p:sp>
        <p:nvSpPr>
          <p:cNvPr id="24" name="Forma libre 23"/>
          <p:cNvSpPr/>
          <p:nvPr/>
        </p:nvSpPr>
        <p:spPr>
          <a:xfrm>
            <a:off x="254329" y="266833"/>
            <a:ext cx="690323" cy="692212"/>
          </a:xfrm>
          <a:custGeom>
            <a:avLst/>
            <a:gdLst>
              <a:gd name="connsiteX0" fmla="*/ 0 w 1463992"/>
              <a:gd name="connsiteY0" fmla="*/ 757998 h 1515995"/>
              <a:gd name="connsiteX1" fmla="*/ 731996 w 1463992"/>
              <a:gd name="connsiteY1" fmla="*/ 0 h 1515995"/>
              <a:gd name="connsiteX2" fmla="*/ 1463992 w 1463992"/>
              <a:gd name="connsiteY2" fmla="*/ 757998 h 1515995"/>
              <a:gd name="connsiteX3" fmla="*/ 731996 w 1463992"/>
              <a:gd name="connsiteY3" fmla="*/ 1515996 h 1515995"/>
              <a:gd name="connsiteX4" fmla="*/ 0 w 1463992"/>
              <a:gd name="connsiteY4" fmla="*/ 757998 h 1515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3992" h="1515995">
                <a:moveTo>
                  <a:pt x="0" y="757998"/>
                </a:moveTo>
                <a:cubicBezTo>
                  <a:pt x="0" y="339367"/>
                  <a:pt x="327726" y="0"/>
                  <a:pt x="731996" y="0"/>
                </a:cubicBezTo>
                <a:cubicBezTo>
                  <a:pt x="1136266" y="0"/>
                  <a:pt x="1463992" y="339367"/>
                  <a:pt x="1463992" y="757998"/>
                </a:cubicBezTo>
                <a:cubicBezTo>
                  <a:pt x="1463992" y="1176629"/>
                  <a:pt x="1136266" y="1515996"/>
                  <a:pt x="731996" y="1515996"/>
                </a:cubicBezTo>
                <a:cubicBezTo>
                  <a:pt x="327726" y="1515996"/>
                  <a:pt x="0" y="1176629"/>
                  <a:pt x="0" y="757998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4557" tIns="232172" rIns="224557" bIns="232172" numCol="1" spcCol="1270" anchor="ctr" anchorCtr="0">
            <a:no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000" b="1" kern="1200" dirty="0"/>
              <a:t>1</a:t>
            </a:r>
          </a:p>
        </p:txBody>
      </p:sp>
      <p:sp>
        <p:nvSpPr>
          <p:cNvPr id="50" name="Rectángulo 49"/>
          <p:cNvSpPr/>
          <p:nvPr/>
        </p:nvSpPr>
        <p:spPr>
          <a:xfrm>
            <a:off x="239570" y="1472248"/>
            <a:ext cx="7159722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Asistencia a Comisiones y Sesiones Plenarias del Trimestre</a:t>
            </a:r>
          </a:p>
        </p:txBody>
      </p:sp>
      <p:sp>
        <p:nvSpPr>
          <p:cNvPr id="97" name="Google Shape;2222;p38"/>
          <p:cNvSpPr txBox="1"/>
          <p:nvPr/>
        </p:nvSpPr>
        <p:spPr>
          <a:xfrm>
            <a:off x="2092363" y="4720465"/>
            <a:ext cx="9712643" cy="2009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>
              <a:defRPr lang="es-CL"/>
            </a:defPPr>
            <a:lvl1pPr lvl="0" indent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  <a:ea typeface="Fira Sans"/>
                <a:cs typeface="Fira Sans"/>
              </a:defRPr>
            </a:lvl1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s-AR" sz="1400" dirty="0">
                <a:solidFill>
                  <a:srgbClr val="008000"/>
                </a:solidFill>
                <a:sym typeface="Fira Sans"/>
              </a:rPr>
              <a:t>Elaboración y entrega de Informe sobre pronunciamiento de Contraloría a proyectos MOP con Término Anticipado: Tenencia </a:t>
            </a:r>
            <a:r>
              <a:rPr lang="es-AR" sz="1400" dirty="0" err="1">
                <a:solidFill>
                  <a:srgbClr val="008000"/>
                </a:solidFill>
                <a:sym typeface="Fira Sans"/>
              </a:rPr>
              <a:t>Mariquina</a:t>
            </a:r>
            <a:r>
              <a:rPr lang="es-AR" sz="1400" dirty="0">
                <a:solidFill>
                  <a:srgbClr val="008000"/>
                </a:solidFill>
                <a:sym typeface="Fira Sans"/>
              </a:rPr>
              <a:t>, Escuela Fusionada, Bomberos </a:t>
            </a:r>
            <a:r>
              <a:rPr lang="es-AR" sz="1400" dirty="0" err="1">
                <a:solidFill>
                  <a:srgbClr val="008000"/>
                </a:solidFill>
                <a:sym typeface="Fira Sans"/>
              </a:rPr>
              <a:t>Malalhue</a:t>
            </a:r>
            <a:endParaRPr lang="es-AR" sz="1400" dirty="0">
              <a:solidFill>
                <a:srgbClr val="008000"/>
              </a:solidFill>
              <a:sym typeface="Fira San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AR" sz="1400" dirty="0">
                <a:solidFill>
                  <a:srgbClr val="008000"/>
                </a:solidFill>
                <a:sym typeface="Fira Sans"/>
              </a:rPr>
              <a:t>Presentación sobre operatividad de Glosas Presupuestarias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AR" sz="1400" dirty="0">
                <a:sym typeface="Fira Sans"/>
              </a:rPr>
              <a:t>Preparación de Informe sobre el SAR de Futrono.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AR" sz="1400" dirty="0">
                <a:sym typeface="Fira Sans"/>
              </a:rPr>
              <a:t>Preparación de Informe sobre la Posta de Isla </a:t>
            </a:r>
            <a:r>
              <a:rPr lang="es-AR" sz="1400" dirty="0" err="1">
                <a:sym typeface="Fira Sans"/>
              </a:rPr>
              <a:t>Huapi</a:t>
            </a:r>
            <a:r>
              <a:rPr lang="es-AR" sz="1400" dirty="0">
                <a:sym typeface="Fira Sans"/>
              </a:rPr>
              <a:t>, </a:t>
            </a:r>
            <a:r>
              <a:rPr lang="es-AR" sz="1400" dirty="0" err="1">
                <a:sym typeface="Fira Sans"/>
              </a:rPr>
              <a:t>Futrono</a:t>
            </a:r>
            <a:endParaRPr lang="es-AR" sz="1400" dirty="0">
              <a:sym typeface="Fira San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AR" sz="1400" dirty="0">
                <a:sym typeface="Fira Sans"/>
              </a:rPr>
              <a:t>Preparación de Informe sobre la Posta de </a:t>
            </a:r>
            <a:r>
              <a:rPr lang="es-AR" sz="1400" dirty="0" err="1">
                <a:sym typeface="Fira Sans"/>
              </a:rPr>
              <a:t>Riñihue</a:t>
            </a:r>
            <a:r>
              <a:rPr lang="es-AR" sz="1400" dirty="0">
                <a:sym typeface="Fira Sans"/>
              </a:rPr>
              <a:t>, Los Lagos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400" dirty="0">
                <a:sym typeface="Fira Sans"/>
              </a:rPr>
              <a:t>Preparación </a:t>
            </a:r>
            <a:r>
              <a:rPr lang="en" sz="1400" dirty="0">
                <a:sym typeface="Fira Sans"/>
              </a:rPr>
              <a:t>del Informe 1°/2023 de seguimiento a las Iniciativas de Relevancia Regional (IRR)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" sz="1400" dirty="0">
                <a:sym typeface="Fira Sans"/>
              </a:rPr>
              <a:t>Preparación de Informe sobre situación de Plazas Chile y Pedro de Valdivia, </a:t>
            </a:r>
            <a:r>
              <a:rPr lang="es-CL" sz="1400" dirty="0">
                <a:sym typeface="Fira Sans"/>
              </a:rPr>
              <a:t>comuna de Valdivia.</a:t>
            </a:r>
            <a:endParaRPr lang="en" sz="1400" dirty="0">
              <a:sym typeface="Fira San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sz="1400" dirty="0">
              <a:sym typeface="Fira Sans"/>
            </a:endParaRPr>
          </a:p>
        </p:txBody>
      </p:sp>
      <p:grpSp>
        <p:nvGrpSpPr>
          <p:cNvPr id="99" name="Google Shape;2224;p38"/>
          <p:cNvGrpSpPr/>
          <p:nvPr/>
        </p:nvGrpSpPr>
        <p:grpSpPr>
          <a:xfrm>
            <a:off x="765906" y="4972299"/>
            <a:ext cx="914520" cy="1099718"/>
            <a:chOff x="5319821" y="1986242"/>
            <a:chExt cx="348103" cy="367254"/>
          </a:xfrm>
        </p:grpSpPr>
        <p:sp>
          <p:nvSpPr>
            <p:cNvPr id="100" name="Google Shape;2225;p38"/>
            <p:cNvSpPr/>
            <p:nvPr/>
          </p:nvSpPr>
          <p:spPr>
            <a:xfrm>
              <a:off x="5319821" y="2134506"/>
              <a:ext cx="104830" cy="115150"/>
            </a:xfrm>
            <a:custGeom>
              <a:avLst/>
              <a:gdLst/>
              <a:ahLst/>
              <a:cxnLst/>
              <a:rect l="l" t="t" r="r" b="b"/>
              <a:pathLst>
                <a:path w="3992" h="4385" extrusionOk="0">
                  <a:moveTo>
                    <a:pt x="1264" y="1"/>
                  </a:moveTo>
                  <a:cubicBezTo>
                    <a:pt x="1015" y="1"/>
                    <a:pt x="824" y="202"/>
                    <a:pt x="824" y="441"/>
                  </a:cubicBezTo>
                  <a:lnTo>
                    <a:pt x="824" y="1159"/>
                  </a:lnTo>
                  <a:lnTo>
                    <a:pt x="728" y="1140"/>
                  </a:lnTo>
                  <a:cubicBezTo>
                    <a:pt x="680" y="1129"/>
                    <a:pt x="630" y="1124"/>
                    <a:pt x="580" y="1124"/>
                  </a:cubicBezTo>
                  <a:cubicBezTo>
                    <a:pt x="453" y="1124"/>
                    <a:pt x="324" y="1160"/>
                    <a:pt x="221" y="1235"/>
                  </a:cubicBezTo>
                  <a:cubicBezTo>
                    <a:pt x="1" y="1427"/>
                    <a:pt x="1" y="1800"/>
                    <a:pt x="39" y="2346"/>
                  </a:cubicBezTo>
                  <a:cubicBezTo>
                    <a:pt x="77" y="2996"/>
                    <a:pt x="728" y="3551"/>
                    <a:pt x="881" y="3666"/>
                  </a:cubicBezTo>
                  <a:lnTo>
                    <a:pt x="881" y="4384"/>
                  </a:lnTo>
                  <a:lnTo>
                    <a:pt x="3485" y="4384"/>
                  </a:lnTo>
                  <a:lnTo>
                    <a:pt x="3485" y="3465"/>
                  </a:lnTo>
                  <a:cubicBezTo>
                    <a:pt x="3944" y="3073"/>
                    <a:pt x="3992" y="2298"/>
                    <a:pt x="3953" y="1934"/>
                  </a:cubicBezTo>
                  <a:lnTo>
                    <a:pt x="3953" y="939"/>
                  </a:lnTo>
                  <a:cubicBezTo>
                    <a:pt x="3953" y="700"/>
                    <a:pt x="3762" y="508"/>
                    <a:pt x="3523" y="508"/>
                  </a:cubicBezTo>
                  <a:lnTo>
                    <a:pt x="3494" y="508"/>
                  </a:lnTo>
                  <a:cubicBezTo>
                    <a:pt x="3408" y="602"/>
                    <a:pt x="3293" y="646"/>
                    <a:pt x="3180" y="646"/>
                  </a:cubicBezTo>
                  <a:cubicBezTo>
                    <a:pt x="3004" y="646"/>
                    <a:pt x="2831" y="541"/>
                    <a:pt x="2767" y="355"/>
                  </a:cubicBezTo>
                  <a:lnTo>
                    <a:pt x="2738" y="355"/>
                  </a:lnTo>
                  <a:cubicBezTo>
                    <a:pt x="2650" y="447"/>
                    <a:pt x="2537" y="490"/>
                    <a:pt x="2426" y="490"/>
                  </a:cubicBezTo>
                  <a:cubicBezTo>
                    <a:pt x="2259" y="490"/>
                    <a:pt x="2095" y="393"/>
                    <a:pt x="2020" y="221"/>
                  </a:cubicBezTo>
                  <a:lnTo>
                    <a:pt x="2001" y="221"/>
                  </a:lnTo>
                  <a:cubicBezTo>
                    <a:pt x="1917" y="298"/>
                    <a:pt x="1813" y="334"/>
                    <a:pt x="1710" y="334"/>
                  </a:cubicBezTo>
                  <a:cubicBezTo>
                    <a:pt x="1519" y="334"/>
                    <a:pt x="1333" y="212"/>
                    <a:pt x="1283" y="1"/>
                  </a:cubicBezTo>
                  <a:close/>
                </a:path>
              </a:pathLst>
            </a:custGeom>
            <a:solidFill>
              <a:srgbClr val="CBD6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2226;p38"/>
            <p:cNvSpPr/>
            <p:nvPr/>
          </p:nvSpPr>
          <p:spPr>
            <a:xfrm>
              <a:off x="5320083" y="2164258"/>
              <a:ext cx="29437" cy="85634"/>
            </a:xfrm>
            <a:custGeom>
              <a:avLst/>
              <a:gdLst/>
              <a:ahLst/>
              <a:cxnLst/>
              <a:rect l="l" t="t" r="r" b="b"/>
              <a:pathLst>
                <a:path w="1121" h="3261" extrusionOk="0">
                  <a:moveTo>
                    <a:pt x="585" y="0"/>
                  </a:moveTo>
                  <a:cubicBezTo>
                    <a:pt x="457" y="0"/>
                    <a:pt x="334" y="36"/>
                    <a:pt x="230" y="112"/>
                  </a:cubicBezTo>
                  <a:cubicBezTo>
                    <a:pt x="0" y="303"/>
                    <a:pt x="10" y="677"/>
                    <a:pt x="39" y="1213"/>
                  </a:cubicBezTo>
                  <a:cubicBezTo>
                    <a:pt x="77" y="1873"/>
                    <a:pt x="737" y="2428"/>
                    <a:pt x="881" y="2543"/>
                  </a:cubicBezTo>
                  <a:lnTo>
                    <a:pt x="881" y="3261"/>
                  </a:lnTo>
                  <a:lnTo>
                    <a:pt x="1120" y="3261"/>
                  </a:lnTo>
                  <a:lnTo>
                    <a:pt x="1120" y="2447"/>
                  </a:lnTo>
                  <a:cubicBezTo>
                    <a:pt x="862" y="2246"/>
                    <a:pt x="335" y="1768"/>
                    <a:pt x="297" y="1213"/>
                  </a:cubicBezTo>
                  <a:cubicBezTo>
                    <a:pt x="268" y="658"/>
                    <a:pt x="230" y="294"/>
                    <a:pt x="460" y="112"/>
                  </a:cubicBezTo>
                  <a:cubicBezTo>
                    <a:pt x="556" y="64"/>
                    <a:pt x="651" y="35"/>
                    <a:pt x="757" y="16"/>
                  </a:cubicBezTo>
                  <a:lnTo>
                    <a:pt x="737" y="16"/>
                  </a:lnTo>
                  <a:cubicBezTo>
                    <a:pt x="686" y="6"/>
                    <a:pt x="636" y="0"/>
                    <a:pt x="585" y="0"/>
                  </a:cubicBezTo>
                  <a:close/>
                </a:path>
              </a:pathLst>
            </a:custGeom>
            <a:solidFill>
              <a:srgbClr val="B3C3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2227;p38"/>
            <p:cNvSpPr/>
            <p:nvPr/>
          </p:nvSpPr>
          <p:spPr>
            <a:xfrm>
              <a:off x="5341695" y="2134506"/>
              <a:ext cx="13104" cy="47793"/>
            </a:xfrm>
            <a:custGeom>
              <a:avLst/>
              <a:gdLst/>
              <a:ahLst/>
              <a:cxnLst/>
              <a:rect l="l" t="t" r="r" b="b"/>
              <a:pathLst>
                <a:path w="499" h="1820" extrusionOk="0">
                  <a:moveTo>
                    <a:pt x="431" y="1"/>
                  </a:moveTo>
                  <a:cubicBezTo>
                    <a:pt x="316" y="1"/>
                    <a:pt x="202" y="58"/>
                    <a:pt x="125" y="144"/>
                  </a:cubicBezTo>
                  <a:cubicBezTo>
                    <a:pt x="48" y="221"/>
                    <a:pt x="1" y="336"/>
                    <a:pt x="1" y="451"/>
                  </a:cubicBezTo>
                  <a:lnTo>
                    <a:pt x="1" y="1465"/>
                  </a:lnTo>
                  <a:lnTo>
                    <a:pt x="1" y="1532"/>
                  </a:lnTo>
                  <a:lnTo>
                    <a:pt x="10" y="1676"/>
                  </a:lnTo>
                  <a:cubicBezTo>
                    <a:pt x="1" y="1743"/>
                    <a:pt x="48" y="1810"/>
                    <a:pt x="115" y="1819"/>
                  </a:cubicBezTo>
                  <a:cubicBezTo>
                    <a:pt x="119" y="1820"/>
                    <a:pt x="123" y="1820"/>
                    <a:pt x="127" y="1820"/>
                  </a:cubicBezTo>
                  <a:cubicBezTo>
                    <a:pt x="240" y="1820"/>
                    <a:pt x="240" y="1685"/>
                    <a:pt x="240" y="1685"/>
                  </a:cubicBezTo>
                  <a:lnTo>
                    <a:pt x="230" y="1417"/>
                  </a:lnTo>
                  <a:lnTo>
                    <a:pt x="230" y="422"/>
                  </a:lnTo>
                  <a:cubicBezTo>
                    <a:pt x="221" y="240"/>
                    <a:pt x="326" y="68"/>
                    <a:pt x="498" y="1"/>
                  </a:cubicBezTo>
                  <a:close/>
                </a:path>
              </a:pathLst>
            </a:custGeom>
            <a:solidFill>
              <a:srgbClr val="B3C3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2228;p38"/>
            <p:cNvSpPr/>
            <p:nvPr/>
          </p:nvSpPr>
          <p:spPr>
            <a:xfrm>
              <a:off x="5363701" y="2140047"/>
              <a:ext cx="8429" cy="43276"/>
            </a:xfrm>
            <a:custGeom>
              <a:avLst/>
              <a:gdLst/>
              <a:ahLst/>
              <a:cxnLst/>
              <a:rect l="l" t="t" r="r" b="b"/>
              <a:pathLst>
                <a:path w="321" h="1648" extrusionOk="0">
                  <a:moveTo>
                    <a:pt x="254" y="1"/>
                  </a:moveTo>
                  <a:cubicBezTo>
                    <a:pt x="111" y="1"/>
                    <a:pt x="0" y="129"/>
                    <a:pt x="33" y="278"/>
                  </a:cubicBezTo>
                  <a:lnTo>
                    <a:pt x="33" y="1350"/>
                  </a:lnTo>
                  <a:lnTo>
                    <a:pt x="33" y="1503"/>
                  </a:lnTo>
                  <a:cubicBezTo>
                    <a:pt x="24" y="1570"/>
                    <a:pt x="72" y="1637"/>
                    <a:pt x="148" y="1647"/>
                  </a:cubicBezTo>
                  <a:cubicBezTo>
                    <a:pt x="152" y="1647"/>
                    <a:pt x="156" y="1647"/>
                    <a:pt x="160" y="1647"/>
                  </a:cubicBezTo>
                  <a:cubicBezTo>
                    <a:pt x="263" y="1647"/>
                    <a:pt x="263" y="1522"/>
                    <a:pt x="263" y="1522"/>
                  </a:cubicBezTo>
                  <a:lnTo>
                    <a:pt x="254" y="1245"/>
                  </a:lnTo>
                  <a:lnTo>
                    <a:pt x="254" y="249"/>
                  </a:lnTo>
                  <a:cubicBezTo>
                    <a:pt x="254" y="163"/>
                    <a:pt x="273" y="77"/>
                    <a:pt x="321" y="10"/>
                  </a:cubicBezTo>
                  <a:cubicBezTo>
                    <a:pt x="298" y="4"/>
                    <a:pt x="275" y="1"/>
                    <a:pt x="254" y="1"/>
                  </a:cubicBezTo>
                  <a:close/>
                </a:path>
              </a:pathLst>
            </a:custGeom>
            <a:solidFill>
              <a:srgbClr val="B3C3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2229;p38"/>
            <p:cNvSpPr/>
            <p:nvPr/>
          </p:nvSpPr>
          <p:spPr>
            <a:xfrm>
              <a:off x="5382241" y="2143907"/>
              <a:ext cx="8981" cy="43171"/>
            </a:xfrm>
            <a:custGeom>
              <a:avLst/>
              <a:gdLst/>
              <a:ahLst/>
              <a:cxnLst/>
              <a:rect l="l" t="t" r="r" b="b"/>
              <a:pathLst>
                <a:path w="342" h="1644" extrusionOk="0">
                  <a:moveTo>
                    <a:pt x="288" y="1"/>
                  </a:moveTo>
                  <a:cubicBezTo>
                    <a:pt x="130" y="1"/>
                    <a:pt x="0" y="149"/>
                    <a:pt x="26" y="313"/>
                  </a:cubicBezTo>
                  <a:lnTo>
                    <a:pt x="45" y="1289"/>
                  </a:lnTo>
                  <a:lnTo>
                    <a:pt x="45" y="1356"/>
                  </a:lnTo>
                  <a:lnTo>
                    <a:pt x="55" y="1500"/>
                  </a:lnTo>
                  <a:cubicBezTo>
                    <a:pt x="45" y="1567"/>
                    <a:pt x="93" y="1634"/>
                    <a:pt x="160" y="1643"/>
                  </a:cubicBezTo>
                  <a:cubicBezTo>
                    <a:pt x="164" y="1643"/>
                    <a:pt x="168" y="1644"/>
                    <a:pt x="172" y="1644"/>
                  </a:cubicBezTo>
                  <a:cubicBezTo>
                    <a:pt x="284" y="1644"/>
                    <a:pt x="284" y="1519"/>
                    <a:pt x="284" y="1519"/>
                  </a:cubicBezTo>
                  <a:lnTo>
                    <a:pt x="275" y="1241"/>
                  </a:lnTo>
                  <a:lnTo>
                    <a:pt x="256" y="275"/>
                  </a:lnTo>
                  <a:cubicBezTo>
                    <a:pt x="246" y="179"/>
                    <a:pt x="284" y="83"/>
                    <a:pt x="342" y="7"/>
                  </a:cubicBezTo>
                  <a:cubicBezTo>
                    <a:pt x="324" y="3"/>
                    <a:pt x="306" y="1"/>
                    <a:pt x="288" y="1"/>
                  </a:cubicBezTo>
                  <a:close/>
                </a:path>
              </a:pathLst>
            </a:custGeom>
            <a:solidFill>
              <a:srgbClr val="B3C3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2230;p38"/>
            <p:cNvSpPr/>
            <p:nvPr/>
          </p:nvSpPr>
          <p:spPr>
            <a:xfrm>
              <a:off x="5403012" y="2147846"/>
              <a:ext cx="6565" cy="39784"/>
            </a:xfrm>
            <a:custGeom>
              <a:avLst/>
              <a:gdLst/>
              <a:ahLst/>
              <a:cxnLst/>
              <a:rect l="l" t="t" r="r" b="b"/>
              <a:pathLst>
                <a:path w="250" h="1515" extrusionOk="0">
                  <a:moveTo>
                    <a:pt x="250" y="0"/>
                  </a:moveTo>
                  <a:lnTo>
                    <a:pt x="221" y="10"/>
                  </a:lnTo>
                  <a:cubicBezTo>
                    <a:pt x="135" y="29"/>
                    <a:pt x="68" y="77"/>
                    <a:pt x="10" y="134"/>
                  </a:cubicBezTo>
                  <a:lnTo>
                    <a:pt x="10" y="153"/>
                  </a:lnTo>
                  <a:lnTo>
                    <a:pt x="10" y="1225"/>
                  </a:lnTo>
                  <a:lnTo>
                    <a:pt x="10" y="1378"/>
                  </a:lnTo>
                  <a:cubicBezTo>
                    <a:pt x="1" y="1445"/>
                    <a:pt x="49" y="1503"/>
                    <a:pt x="125" y="1512"/>
                  </a:cubicBezTo>
                  <a:cubicBezTo>
                    <a:pt x="133" y="1513"/>
                    <a:pt x="141" y="1514"/>
                    <a:pt x="148" y="1514"/>
                  </a:cubicBezTo>
                  <a:cubicBezTo>
                    <a:pt x="248" y="1514"/>
                    <a:pt x="240" y="1397"/>
                    <a:pt x="240" y="1397"/>
                  </a:cubicBezTo>
                  <a:lnTo>
                    <a:pt x="230" y="1120"/>
                  </a:lnTo>
                  <a:lnTo>
                    <a:pt x="230" y="125"/>
                  </a:lnTo>
                  <a:cubicBezTo>
                    <a:pt x="230" y="77"/>
                    <a:pt x="240" y="38"/>
                    <a:pt x="250" y="0"/>
                  </a:cubicBezTo>
                  <a:close/>
                </a:path>
              </a:pathLst>
            </a:custGeom>
            <a:solidFill>
              <a:srgbClr val="B3C3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2231;p38"/>
            <p:cNvSpPr/>
            <p:nvPr/>
          </p:nvSpPr>
          <p:spPr>
            <a:xfrm>
              <a:off x="5396736" y="1986242"/>
              <a:ext cx="43749" cy="30173"/>
            </a:xfrm>
            <a:custGeom>
              <a:avLst/>
              <a:gdLst/>
              <a:ahLst/>
              <a:cxnLst/>
              <a:rect l="l" t="t" r="r" b="b"/>
              <a:pathLst>
                <a:path w="1666" h="1149" extrusionOk="0">
                  <a:moveTo>
                    <a:pt x="173" y="0"/>
                  </a:moveTo>
                  <a:cubicBezTo>
                    <a:pt x="96" y="0"/>
                    <a:pt x="0" y="29"/>
                    <a:pt x="144" y="163"/>
                  </a:cubicBezTo>
                  <a:lnTo>
                    <a:pt x="1120" y="1120"/>
                  </a:lnTo>
                  <a:lnTo>
                    <a:pt x="1178" y="1149"/>
                  </a:lnTo>
                  <a:lnTo>
                    <a:pt x="1666" y="125"/>
                  </a:lnTo>
                  <a:lnTo>
                    <a:pt x="1589" y="87"/>
                  </a:lnTo>
                  <a:lnTo>
                    <a:pt x="173" y="0"/>
                  </a:lnTo>
                  <a:close/>
                </a:path>
              </a:pathLst>
            </a:custGeom>
            <a:solidFill>
              <a:srgbClr val="CBD6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2232;p38"/>
            <p:cNvSpPr/>
            <p:nvPr/>
          </p:nvSpPr>
          <p:spPr>
            <a:xfrm>
              <a:off x="5398233" y="1987003"/>
              <a:ext cx="35976" cy="29411"/>
            </a:xfrm>
            <a:custGeom>
              <a:avLst/>
              <a:gdLst/>
              <a:ahLst/>
              <a:cxnLst/>
              <a:rect l="l" t="t" r="r" b="b"/>
              <a:pathLst>
                <a:path w="1370" h="1120" extrusionOk="0">
                  <a:moveTo>
                    <a:pt x="10" y="0"/>
                  </a:moveTo>
                  <a:cubicBezTo>
                    <a:pt x="1" y="29"/>
                    <a:pt x="10" y="67"/>
                    <a:pt x="77" y="134"/>
                  </a:cubicBezTo>
                  <a:lnTo>
                    <a:pt x="1054" y="1091"/>
                  </a:lnTo>
                  <a:lnTo>
                    <a:pt x="1121" y="1120"/>
                  </a:lnTo>
                  <a:lnTo>
                    <a:pt x="1369" y="584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B3C3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2233;p38"/>
            <p:cNvSpPr/>
            <p:nvPr/>
          </p:nvSpPr>
          <p:spPr>
            <a:xfrm>
              <a:off x="5425648" y="1988500"/>
              <a:ext cx="61081" cy="49290"/>
            </a:xfrm>
            <a:custGeom>
              <a:avLst/>
              <a:gdLst/>
              <a:ahLst/>
              <a:cxnLst/>
              <a:rect l="l" t="t" r="r" b="b"/>
              <a:pathLst>
                <a:path w="2326" h="1877" extrusionOk="0">
                  <a:moveTo>
                    <a:pt x="479" y="1"/>
                  </a:moveTo>
                  <a:lnTo>
                    <a:pt x="0" y="1025"/>
                  </a:lnTo>
                  <a:lnTo>
                    <a:pt x="2029" y="1876"/>
                  </a:lnTo>
                  <a:lnTo>
                    <a:pt x="2326" y="776"/>
                  </a:lnTo>
                  <a:lnTo>
                    <a:pt x="479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2234;p38"/>
            <p:cNvSpPr/>
            <p:nvPr/>
          </p:nvSpPr>
          <p:spPr>
            <a:xfrm>
              <a:off x="5548782" y="2038000"/>
              <a:ext cx="32956" cy="37998"/>
            </a:xfrm>
            <a:custGeom>
              <a:avLst/>
              <a:gdLst/>
              <a:ahLst/>
              <a:cxnLst/>
              <a:rect l="l" t="t" r="r" b="b"/>
              <a:pathLst>
                <a:path w="1255" h="1447" extrusionOk="0">
                  <a:moveTo>
                    <a:pt x="278" y="1"/>
                  </a:moveTo>
                  <a:lnTo>
                    <a:pt x="39" y="853"/>
                  </a:lnTo>
                  <a:lnTo>
                    <a:pt x="39" y="862"/>
                  </a:lnTo>
                  <a:lnTo>
                    <a:pt x="39" y="891"/>
                  </a:lnTo>
                  <a:lnTo>
                    <a:pt x="0" y="1121"/>
                  </a:lnTo>
                  <a:lnTo>
                    <a:pt x="776" y="1446"/>
                  </a:lnTo>
                  <a:lnTo>
                    <a:pt x="1254" y="412"/>
                  </a:lnTo>
                  <a:lnTo>
                    <a:pt x="278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2235;p38"/>
            <p:cNvSpPr/>
            <p:nvPr/>
          </p:nvSpPr>
          <p:spPr>
            <a:xfrm>
              <a:off x="5552038" y="2038000"/>
              <a:ext cx="29700" cy="24159"/>
            </a:xfrm>
            <a:custGeom>
              <a:avLst/>
              <a:gdLst/>
              <a:ahLst/>
              <a:cxnLst/>
              <a:rect l="l" t="t" r="r" b="b"/>
              <a:pathLst>
                <a:path w="1131" h="920" extrusionOk="0">
                  <a:moveTo>
                    <a:pt x="154" y="1"/>
                  </a:moveTo>
                  <a:lnTo>
                    <a:pt x="1" y="546"/>
                  </a:lnTo>
                  <a:lnTo>
                    <a:pt x="891" y="920"/>
                  </a:lnTo>
                  <a:lnTo>
                    <a:pt x="1111" y="460"/>
                  </a:lnTo>
                  <a:lnTo>
                    <a:pt x="1130" y="412"/>
                  </a:lnTo>
                  <a:lnTo>
                    <a:pt x="154" y="1"/>
                  </a:lnTo>
                  <a:close/>
                </a:path>
              </a:pathLst>
            </a:custGeom>
            <a:solidFill>
              <a:srgbClr val="96AB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2236;p38"/>
            <p:cNvSpPr/>
            <p:nvPr/>
          </p:nvSpPr>
          <p:spPr>
            <a:xfrm>
              <a:off x="5432161" y="1988500"/>
              <a:ext cx="54568" cy="34453"/>
            </a:xfrm>
            <a:custGeom>
              <a:avLst/>
              <a:gdLst/>
              <a:ahLst/>
              <a:cxnLst/>
              <a:rect l="l" t="t" r="r" b="b"/>
              <a:pathLst>
                <a:path w="2078" h="1312" extrusionOk="0">
                  <a:moveTo>
                    <a:pt x="231" y="1"/>
                  </a:moveTo>
                  <a:lnTo>
                    <a:pt x="1" y="489"/>
                  </a:lnTo>
                  <a:lnTo>
                    <a:pt x="1934" y="1312"/>
                  </a:lnTo>
                  <a:lnTo>
                    <a:pt x="2078" y="776"/>
                  </a:lnTo>
                  <a:lnTo>
                    <a:pt x="231" y="1"/>
                  </a:lnTo>
                  <a:close/>
                </a:path>
              </a:pathLst>
            </a:custGeom>
            <a:solidFill>
              <a:srgbClr val="96AB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2237;p38"/>
            <p:cNvSpPr/>
            <p:nvPr/>
          </p:nvSpPr>
          <p:spPr>
            <a:xfrm>
              <a:off x="5563093" y="2104097"/>
              <a:ext cx="104830" cy="115150"/>
            </a:xfrm>
            <a:custGeom>
              <a:avLst/>
              <a:gdLst/>
              <a:ahLst/>
              <a:cxnLst/>
              <a:rect l="l" t="t" r="r" b="b"/>
              <a:pathLst>
                <a:path w="3992" h="4385" extrusionOk="0">
                  <a:moveTo>
                    <a:pt x="1264" y="1"/>
                  </a:moveTo>
                  <a:cubicBezTo>
                    <a:pt x="1025" y="1"/>
                    <a:pt x="834" y="202"/>
                    <a:pt x="834" y="441"/>
                  </a:cubicBezTo>
                  <a:lnTo>
                    <a:pt x="834" y="1159"/>
                  </a:lnTo>
                  <a:lnTo>
                    <a:pt x="738" y="1140"/>
                  </a:lnTo>
                  <a:cubicBezTo>
                    <a:pt x="690" y="1129"/>
                    <a:pt x="640" y="1124"/>
                    <a:pt x="590" y="1124"/>
                  </a:cubicBezTo>
                  <a:cubicBezTo>
                    <a:pt x="462" y="1124"/>
                    <a:pt x="334" y="1160"/>
                    <a:pt x="231" y="1235"/>
                  </a:cubicBezTo>
                  <a:cubicBezTo>
                    <a:pt x="1" y="1427"/>
                    <a:pt x="11" y="1800"/>
                    <a:pt x="39" y="2336"/>
                  </a:cubicBezTo>
                  <a:cubicBezTo>
                    <a:pt x="87" y="2996"/>
                    <a:pt x="738" y="3551"/>
                    <a:pt x="891" y="3666"/>
                  </a:cubicBezTo>
                  <a:lnTo>
                    <a:pt x="891" y="4384"/>
                  </a:lnTo>
                  <a:lnTo>
                    <a:pt x="3494" y="4384"/>
                  </a:lnTo>
                  <a:lnTo>
                    <a:pt x="3494" y="3456"/>
                  </a:lnTo>
                  <a:cubicBezTo>
                    <a:pt x="3944" y="3063"/>
                    <a:pt x="3992" y="2298"/>
                    <a:pt x="3963" y="1934"/>
                  </a:cubicBezTo>
                  <a:lnTo>
                    <a:pt x="3963" y="939"/>
                  </a:lnTo>
                  <a:cubicBezTo>
                    <a:pt x="3963" y="700"/>
                    <a:pt x="3772" y="499"/>
                    <a:pt x="3523" y="499"/>
                  </a:cubicBezTo>
                  <a:lnTo>
                    <a:pt x="3504" y="499"/>
                  </a:lnTo>
                  <a:cubicBezTo>
                    <a:pt x="3416" y="594"/>
                    <a:pt x="3298" y="640"/>
                    <a:pt x="3182" y="640"/>
                  </a:cubicBezTo>
                  <a:cubicBezTo>
                    <a:pt x="3009" y="640"/>
                    <a:pt x="2839" y="539"/>
                    <a:pt x="2776" y="355"/>
                  </a:cubicBezTo>
                  <a:lnTo>
                    <a:pt x="2748" y="355"/>
                  </a:lnTo>
                  <a:cubicBezTo>
                    <a:pt x="2660" y="446"/>
                    <a:pt x="2549" y="489"/>
                    <a:pt x="2438" y="489"/>
                  </a:cubicBezTo>
                  <a:cubicBezTo>
                    <a:pt x="2270" y="489"/>
                    <a:pt x="2105" y="390"/>
                    <a:pt x="2030" y="211"/>
                  </a:cubicBezTo>
                  <a:lnTo>
                    <a:pt x="2011" y="211"/>
                  </a:lnTo>
                  <a:cubicBezTo>
                    <a:pt x="1925" y="294"/>
                    <a:pt x="1818" y="332"/>
                    <a:pt x="1713" y="332"/>
                  </a:cubicBezTo>
                  <a:cubicBezTo>
                    <a:pt x="1525" y="332"/>
                    <a:pt x="1342" y="210"/>
                    <a:pt x="1293" y="1"/>
                  </a:cubicBezTo>
                  <a:close/>
                </a:path>
              </a:pathLst>
            </a:custGeom>
            <a:solidFill>
              <a:srgbClr val="CBD6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2238;p38"/>
            <p:cNvSpPr/>
            <p:nvPr/>
          </p:nvSpPr>
          <p:spPr>
            <a:xfrm>
              <a:off x="5563618" y="2133849"/>
              <a:ext cx="29175" cy="85634"/>
            </a:xfrm>
            <a:custGeom>
              <a:avLst/>
              <a:gdLst/>
              <a:ahLst/>
              <a:cxnLst/>
              <a:rect l="l" t="t" r="r" b="b"/>
              <a:pathLst>
                <a:path w="1111" h="3261" extrusionOk="0">
                  <a:moveTo>
                    <a:pt x="580" y="0"/>
                  </a:moveTo>
                  <a:cubicBezTo>
                    <a:pt x="452" y="0"/>
                    <a:pt x="324" y="36"/>
                    <a:pt x="220" y="112"/>
                  </a:cubicBezTo>
                  <a:cubicBezTo>
                    <a:pt x="0" y="303"/>
                    <a:pt x="0" y="677"/>
                    <a:pt x="38" y="1213"/>
                  </a:cubicBezTo>
                  <a:cubicBezTo>
                    <a:pt x="77" y="1873"/>
                    <a:pt x="727" y="2428"/>
                    <a:pt x="881" y="2543"/>
                  </a:cubicBezTo>
                  <a:lnTo>
                    <a:pt x="881" y="3261"/>
                  </a:lnTo>
                  <a:lnTo>
                    <a:pt x="1110" y="3261"/>
                  </a:lnTo>
                  <a:lnTo>
                    <a:pt x="1110" y="2447"/>
                  </a:lnTo>
                  <a:cubicBezTo>
                    <a:pt x="852" y="2246"/>
                    <a:pt x="326" y="1768"/>
                    <a:pt x="287" y="1213"/>
                  </a:cubicBezTo>
                  <a:cubicBezTo>
                    <a:pt x="259" y="658"/>
                    <a:pt x="230" y="294"/>
                    <a:pt x="450" y="112"/>
                  </a:cubicBezTo>
                  <a:cubicBezTo>
                    <a:pt x="546" y="64"/>
                    <a:pt x="651" y="35"/>
                    <a:pt x="756" y="16"/>
                  </a:cubicBezTo>
                  <a:lnTo>
                    <a:pt x="727" y="16"/>
                  </a:lnTo>
                  <a:cubicBezTo>
                    <a:pt x="679" y="6"/>
                    <a:pt x="629" y="0"/>
                    <a:pt x="580" y="0"/>
                  </a:cubicBezTo>
                  <a:close/>
                </a:path>
              </a:pathLst>
            </a:custGeom>
            <a:solidFill>
              <a:srgbClr val="B3C3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2239;p38"/>
            <p:cNvSpPr/>
            <p:nvPr/>
          </p:nvSpPr>
          <p:spPr>
            <a:xfrm>
              <a:off x="5448258" y="1994934"/>
              <a:ext cx="115124" cy="129803"/>
            </a:xfrm>
            <a:custGeom>
              <a:avLst/>
              <a:gdLst/>
              <a:ahLst/>
              <a:cxnLst/>
              <a:rect l="l" t="t" r="r" b="b"/>
              <a:pathLst>
                <a:path w="4384" h="4943" extrusionOk="0">
                  <a:moveTo>
                    <a:pt x="1827" y="1"/>
                  </a:moveTo>
                  <a:cubicBezTo>
                    <a:pt x="1749" y="1"/>
                    <a:pt x="1671" y="22"/>
                    <a:pt x="1599" y="62"/>
                  </a:cubicBezTo>
                  <a:cubicBezTo>
                    <a:pt x="1503" y="119"/>
                    <a:pt x="1436" y="215"/>
                    <a:pt x="1407" y="330"/>
                  </a:cubicBezTo>
                  <a:lnTo>
                    <a:pt x="1063" y="1593"/>
                  </a:lnTo>
                  <a:lnTo>
                    <a:pt x="335" y="1287"/>
                  </a:lnTo>
                  <a:lnTo>
                    <a:pt x="240" y="1583"/>
                  </a:lnTo>
                  <a:cubicBezTo>
                    <a:pt x="192" y="1775"/>
                    <a:pt x="144" y="1976"/>
                    <a:pt x="115" y="2167"/>
                  </a:cubicBezTo>
                  <a:cubicBezTo>
                    <a:pt x="0" y="2828"/>
                    <a:pt x="536" y="3536"/>
                    <a:pt x="642" y="3670"/>
                  </a:cubicBezTo>
                  <a:lnTo>
                    <a:pt x="642" y="4943"/>
                  </a:lnTo>
                  <a:lnTo>
                    <a:pt x="3216" y="4943"/>
                  </a:lnTo>
                  <a:lnTo>
                    <a:pt x="3216" y="4053"/>
                  </a:lnTo>
                  <a:cubicBezTo>
                    <a:pt x="3838" y="3708"/>
                    <a:pt x="3991" y="2808"/>
                    <a:pt x="4001" y="2675"/>
                  </a:cubicBezTo>
                  <a:lnTo>
                    <a:pt x="4317" y="1545"/>
                  </a:lnTo>
                  <a:lnTo>
                    <a:pt x="4317" y="1526"/>
                  </a:lnTo>
                  <a:cubicBezTo>
                    <a:pt x="4384" y="1296"/>
                    <a:pt x="4240" y="1057"/>
                    <a:pt x="4001" y="1000"/>
                  </a:cubicBezTo>
                  <a:lnTo>
                    <a:pt x="3982" y="1000"/>
                  </a:lnTo>
                  <a:cubicBezTo>
                    <a:pt x="3947" y="991"/>
                    <a:pt x="3912" y="987"/>
                    <a:pt x="3876" y="987"/>
                  </a:cubicBezTo>
                  <a:cubicBezTo>
                    <a:pt x="3794" y="987"/>
                    <a:pt x="3711" y="1010"/>
                    <a:pt x="3637" y="1057"/>
                  </a:cubicBezTo>
                  <a:cubicBezTo>
                    <a:pt x="3618" y="875"/>
                    <a:pt x="3484" y="732"/>
                    <a:pt x="3302" y="684"/>
                  </a:cubicBezTo>
                  <a:lnTo>
                    <a:pt x="3283" y="684"/>
                  </a:lnTo>
                  <a:cubicBezTo>
                    <a:pt x="3249" y="675"/>
                    <a:pt x="3214" y="671"/>
                    <a:pt x="3180" y="671"/>
                  </a:cubicBezTo>
                  <a:cubicBezTo>
                    <a:pt x="3100" y="671"/>
                    <a:pt x="3022" y="694"/>
                    <a:pt x="2948" y="741"/>
                  </a:cubicBezTo>
                  <a:cubicBezTo>
                    <a:pt x="2919" y="569"/>
                    <a:pt x="2795" y="425"/>
                    <a:pt x="2623" y="378"/>
                  </a:cubicBezTo>
                  <a:lnTo>
                    <a:pt x="2594" y="378"/>
                  </a:lnTo>
                  <a:cubicBezTo>
                    <a:pt x="2565" y="372"/>
                    <a:pt x="2534" y="369"/>
                    <a:pt x="2503" y="369"/>
                  </a:cubicBezTo>
                  <a:cubicBezTo>
                    <a:pt x="2430" y="369"/>
                    <a:pt x="2354" y="385"/>
                    <a:pt x="2288" y="425"/>
                  </a:cubicBezTo>
                  <a:cubicBezTo>
                    <a:pt x="2288" y="225"/>
                    <a:pt x="2144" y="52"/>
                    <a:pt x="1953" y="14"/>
                  </a:cubicBezTo>
                  <a:lnTo>
                    <a:pt x="1934" y="14"/>
                  </a:lnTo>
                  <a:cubicBezTo>
                    <a:pt x="1898" y="5"/>
                    <a:pt x="1862" y="1"/>
                    <a:pt x="1827" y="1"/>
                  </a:cubicBezTo>
                  <a:close/>
                </a:path>
              </a:pathLst>
            </a:custGeom>
            <a:solidFill>
              <a:srgbClr val="CBD6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2240;p38"/>
            <p:cNvSpPr/>
            <p:nvPr/>
          </p:nvSpPr>
          <p:spPr>
            <a:xfrm>
              <a:off x="5448258" y="2028205"/>
              <a:ext cx="25157" cy="96033"/>
            </a:xfrm>
            <a:custGeom>
              <a:avLst/>
              <a:gdLst/>
              <a:ahLst/>
              <a:cxnLst/>
              <a:rect l="l" t="t" r="r" b="b"/>
              <a:pathLst>
                <a:path w="958" h="3657" extrusionOk="0">
                  <a:moveTo>
                    <a:pt x="345" y="1"/>
                  </a:moveTo>
                  <a:lnTo>
                    <a:pt x="249" y="297"/>
                  </a:lnTo>
                  <a:cubicBezTo>
                    <a:pt x="192" y="489"/>
                    <a:pt x="144" y="690"/>
                    <a:pt x="115" y="891"/>
                  </a:cubicBezTo>
                  <a:cubicBezTo>
                    <a:pt x="0" y="1541"/>
                    <a:pt x="536" y="2250"/>
                    <a:pt x="642" y="2384"/>
                  </a:cubicBezTo>
                  <a:lnTo>
                    <a:pt x="642" y="3657"/>
                  </a:lnTo>
                  <a:lnTo>
                    <a:pt x="957" y="3657"/>
                  </a:lnTo>
                  <a:lnTo>
                    <a:pt x="957" y="2384"/>
                  </a:lnTo>
                  <a:cubicBezTo>
                    <a:pt x="852" y="2259"/>
                    <a:pt x="316" y="1551"/>
                    <a:pt x="431" y="891"/>
                  </a:cubicBezTo>
                  <a:cubicBezTo>
                    <a:pt x="460" y="690"/>
                    <a:pt x="508" y="498"/>
                    <a:pt x="565" y="307"/>
                  </a:cubicBezTo>
                  <a:lnTo>
                    <a:pt x="622" y="125"/>
                  </a:lnTo>
                  <a:lnTo>
                    <a:pt x="345" y="1"/>
                  </a:lnTo>
                  <a:close/>
                </a:path>
              </a:pathLst>
            </a:custGeom>
            <a:solidFill>
              <a:srgbClr val="B3C3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2241;p38"/>
            <p:cNvSpPr/>
            <p:nvPr/>
          </p:nvSpPr>
          <p:spPr>
            <a:xfrm>
              <a:off x="5567636" y="2048058"/>
              <a:ext cx="32195" cy="33902"/>
            </a:xfrm>
            <a:custGeom>
              <a:avLst/>
              <a:gdLst/>
              <a:ahLst/>
              <a:cxnLst/>
              <a:rect l="l" t="t" r="r" b="b"/>
              <a:pathLst>
                <a:path w="1226" h="1291" extrusionOk="0">
                  <a:moveTo>
                    <a:pt x="479" y="1"/>
                  </a:moveTo>
                  <a:lnTo>
                    <a:pt x="0" y="1034"/>
                  </a:lnTo>
                  <a:lnTo>
                    <a:pt x="517" y="1254"/>
                  </a:lnTo>
                  <a:cubicBezTo>
                    <a:pt x="570" y="1279"/>
                    <a:pt x="626" y="1290"/>
                    <a:pt x="681" y="1290"/>
                  </a:cubicBezTo>
                  <a:cubicBezTo>
                    <a:pt x="843" y="1290"/>
                    <a:pt x="998" y="1192"/>
                    <a:pt x="1063" y="1034"/>
                  </a:cubicBezTo>
                  <a:lnTo>
                    <a:pt x="1187" y="757"/>
                  </a:lnTo>
                  <a:cubicBezTo>
                    <a:pt x="1225" y="652"/>
                    <a:pt x="1225" y="537"/>
                    <a:pt x="1187" y="431"/>
                  </a:cubicBezTo>
                  <a:cubicBezTo>
                    <a:pt x="1149" y="326"/>
                    <a:pt x="1063" y="250"/>
                    <a:pt x="967" y="202"/>
                  </a:cubicBezTo>
                  <a:lnTo>
                    <a:pt x="479" y="1"/>
                  </a:ln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2242;p38"/>
            <p:cNvSpPr/>
            <p:nvPr/>
          </p:nvSpPr>
          <p:spPr>
            <a:xfrm>
              <a:off x="5454561" y="2149842"/>
              <a:ext cx="86212" cy="184266"/>
            </a:xfrm>
            <a:custGeom>
              <a:avLst/>
              <a:gdLst/>
              <a:ahLst/>
              <a:cxnLst/>
              <a:rect l="l" t="t" r="r" b="b"/>
              <a:pathLst>
                <a:path w="3283" h="7017" extrusionOk="0">
                  <a:moveTo>
                    <a:pt x="9" y="1"/>
                  </a:moveTo>
                  <a:lnTo>
                    <a:pt x="9" y="6776"/>
                  </a:lnTo>
                  <a:cubicBezTo>
                    <a:pt x="9" y="6776"/>
                    <a:pt x="9" y="6786"/>
                    <a:pt x="9" y="6796"/>
                  </a:cubicBezTo>
                  <a:cubicBezTo>
                    <a:pt x="0" y="6915"/>
                    <a:pt x="87" y="7016"/>
                    <a:pt x="204" y="7016"/>
                  </a:cubicBezTo>
                  <a:cubicBezTo>
                    <a:pt x="209" y="7016"/>
                    <a:pt x="214" y="7016"/>
                    <a:pt x="220" y="7016"/>
                  </a:cubicBezTo>
                  <a:lnTo>
                    <a:pt x="3081" y="7016"/>
                  </a:lnTo>
                  <a:cubicBezTo>
                    <a:pt x="3087" y="7016"/>
                    <a:pt x="3093" y="7016"/>
                    <a:pt x="3099" y="7016"/>
                  </a:cubicBezTo>
                  <a:cubicBezTo>
                    <a:pt x="3196" y="7016"/>
                    <a:pt x="3273" y="6943"/>
                    <a:pt x="3282" y="6843"/>
                  </a:cubicBezTo>
                  <a:lnTo>
                    <a:pt x="3282" y="1"/>
                  </a:lnTo>
                  <a:close/>
                </a:path>
              </a:pathLst>
            </a:custGeom>
            <a:solidFill>
              <a:srgbClr val="5D74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2243;p38"/>
            <p:cNvSpPr/>
            <p:nvPr/>
          </p:nvSpPr>
          <p:spPr>
            <a:xfrm>
              <a:off x="5578193" y="2244089"/>
              <a:ext cx="85975" cy="90019"/>
            </a:xfrm>
            <a:custGeom>
              <a:avLst/>
              <a:gdLst/>
              <a:ahLst/>
              <a:cxnLst/>
              <a:rect l="l" t="t" r="r" b="b"/>
              <a:pathLst>
                <a:path w="3274" h="3428" extrusionOk="0">
                  <a:moveTo>
                    <a:pt x="0" y="1"/>
                  </a:moveTo>
                  <a:lnTo>
                    <a:pt x="0" y="3235"/>
                  </a:lnTo>
                  <a:cubicBezTo>
                    <a:pt x="0" y="3336"/>
                    <a:pt x="87" y="3427"/>
                    <a:pt x="195" y="3427"/>
                  </a:cubicBezTo>
                  <a:cubicBezTo>
                    <a:pt x="200" y="3427"/>
                    <a:pt x="205" y="3427"/>
                    <a:pt x="211" y="3427"/>
                  </a:cubicBezTo>
                  <a:lnTo>
                    <a:pt x="3072" y="3427"/>
                  </a:lnTo>
                  <a:cubicBezTo>
                    <a:pt x="3078" y="3427"/>
                    <a:pt x="3083" y="3427"/>
                    <a:pt x="3088" y="3427"/>
                  </a:cubicBezTo>
                  <a:cubicBezTo>
                    <a:pt x="3195" y="3427"/>
                    <a:pt x="3273" y="3336"/>
                    <a:pt x="3273" y="3235"/>
                  </a:cubicBezTo>
                  <a:lnTo>
                    <a:pt x="3273" y="1"/>
                  </a:lnTo>
                  <a:close/>
                </a:path>
              </a:pathLst>
            </a:custGeom>
            <a:solidFill>
              <a:srgbClr val="5D74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2244;p38"/>
            <p:cNvSpPr/>
            <p:nvPr/>
          </p:nvSpPr>
          <p:spPr>
            <a:xfrm>
              <a:off x="5473389" y="2149842"/>
              <a:ext cx="67383" cy="184266"/>
            </a:xfrm>
            <a:custGeom>
              <a:avLst/>
              <a:gdLst/>
              <a:ahLst/>
              <a:cxnLst/>
              <a:rect l="l" t="t" r="r" b="b"/>
              <a:pathLst>
                <a:path w="2566" h="7017" extrusionOk="0">
                  <a:moveTo>
                    <a:pt x="0" y="1"/>
                  </a:moveTo>
                  <a:lnTo>
                    <a:pt x="0" y="7016"/>
                  </a:lnTo>
                  <a:lnTo>
                    <a:pt x="2364" y="7016"/>
                  </a:lnTo>
                  <a:cubicBezTo>
                    <a:pt x="2370" y="7016"/>
                    <a:pt x="2375" y="7016"/>
                    <a:pt x="2380" y="7016"/>
                  </a:cubicBezTo>
                  <a:cubicBezTo>
                    <a:pt x="2478" y="7016"/>
                    <a:pt x="2556" y="6934"/>
                    <a:pt x="2565" y="6843"/>
                  </a:cubicBezTo>
                  <a:lnTo>
                    <a:pt x="2565" y="1"/>
                  </a:lnTo>
                  <a:close/>
                </a:path>
              </a:pathLst>
            </a:custGeom>
            <a:solidFill>
              <a:srgbClr val="8192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2245;p38"/>
            <p:cNvSpPr/>
            <p:nvPr/>
          </p:nvSpPr>
          <p:spPr>
            <a:xfrm>
              <a:off x="5595262" y="2244089"/>
              <a:ext cx="69143" cy="90019"/>
            </a:xfrm>
            <a:custGeom>
              <a:avLst/>
              <a:gdLst/>
              <a:ahLst/>
              <a:cxnLst/>
              <a:rect l="l" t="t" r="r" b="b"/>
              <a:pathLst>
                <a:path w="2633" h="3428" extrusionOk="0">
                  <a:moveTo>
                    <a:pt x="1" y="1"/>
                  </a:moveTo>
                  <a:lnTo>
                    <a:pt x="1" y="3427"/>
                  </a:lnTo>
                  <a:lnTo>
                    <a:pt x="2422" y="3427"/>
                  </a:lnTo>
                  <a:cubicBezTo>
                    <a:pt x="2428" y="3427"/>
                    <a:pt x="2433" y="3427"/>
                    <a:pt x="2438" y="3427"/>
                  </a:cubicBezTo>
                  <a:cubicBezTo>
                    <a:pt x="2545" y="3427"/>
                    <a:pt x="2624" y="3336"/>
                    <a:pt x="2633" y="3235"/>
                  </a:cubicBezTo>
                  <a:lnTo>
                    <a:pt x="2633" y="1"/>
                  </a:lnTo>
                  <a:close/>
                </a:path>
              </a:pathLst>
            </a:custGeom>
            <a:solidFill>
              <a:srgbClr val="8192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2246;p38"/>
            <p:cNvSpPr/>
            <p:nvPr/>
          </p:nvSpPr>
          <p:spPr>
            <a:xfrm>
              <a:off x="5334419" y="2274994"/>
              <a:ext cx="86973" cy="78501"/>
            </a:xfrm>
            <a:custGeom>
              <a:avLst/>
              <a:gdLst/>
              <a:ahLst/>
              <a:cxnLst/>
              <a:rect l="l" t="t" r="r" b="b"/>
              <a:pathLst>
                <a:path w="3312" h="2260" extrusionOk="0">
                  <a:moveTo>
                    <a:pt x="19" y="1"/>
                  </a:moveTo>
                  <a:lnTo>
                    <a:pt x="19" y="2039"/>
                  </a:lnTo>
                  <a:cubicBezTo>
                    <a:pt x="0" y="2154"/>
                    <a:pt x="86" y="2250"/>
                    <a:pt x="201" y="2259"/>
                  </a:cubicBezTo>
                  <a:lnTo>
                    <a:pt x="3110" y="2259"/>
                  </a:lnTo>
                  <a:cubicBezTo>
                    <a:pt x="3225" y="2250"/>
                    <a:pt x="3311" y="2154"/>
                    <a:pt x="3292" y="2039"/>
                  </a:cubicBezTo>
                  <a:lnTo>
                    <a:pt x="3292" y="1"/>
                  </a:lnTo>
                  <a:close/>
                </a:path>
              </a:pathLst>
            </a:custGeom>
            <a:solidFill>
              <a:srgbClr val="5D74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2247;p38"/>
            <p:cNvSpPr/>
            <p:nvPr/>
          </p:nvSpPr>
          <p:spPr>
            <a:xfrm>
              <a:off x="5353510" y="2274994"/>
              <a:ext cx="67619" cy="78154"/>
            </a:xfrm>
            <a:custGeom>
              <a:avLst/>
              <a:gdLst/>
              <a:ahLst/>
              <a:cxnLst/>
              <a:rect l="l" t="t" r="r" b="b"/>
              <a:pathLst>
                <a:path w="2575" h="2250" extrusionOk="0">
                  <a:moveTo>
                    <a:pt x="0" y="1"/>
                  </a:moveTo>
                  <a:lnTo>
                    <a:pt x="0" y="2250"/>
                  </a:lnTo>
                  <a:lnTo>
                    <a:pt x="2383" y="2250"/>
                  </a:lnTo>
                  <a:cubicBezTo>
                    <a:pt x="2498" y="2250"/>
                    <a:pt x="2575" y="2144"/>
                    <a:pt x="2565" y="2039"/>
                  </a:cubicBezTo>
                  <a:lnTo>
                    <a:pt x="2565" y="1"/>
                  </a:lnTo>
                  <a:close/>
                </a:path>
              </a:pathLst>
            </a:custGeom>
            <a:solidFill>
              <a:srgbClr val="8192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2248;p38"/>
            <p:cNvSpPr/>
            <p:nvPr/>
          </p:nvSpPr>
          <p:spPr>
            <a:xfrm>
              <a:off x="5454298" y="2121192"/>
              <a:ext cx="86973" cy="32457"/>
            </a:xfrm>
            <a:custGeom>
              <a:avLst/>
              <a:gdLst/>
              <a:ahLst/>
              <a:cxnLst/>
              <a:rect l="l" t="t" r="r" b="b"/>
              <a:pathLst>
                <a:path w="3312" h="1236" extrusionOk="0">
                  <a:moveTo>
                    <a:pt x="201" y="1"/>
                  </a:moveTo>
                  <a:cubicBezTo>
                    <a:pt x="86" y="1"/>
                    <a:pt x="0" y="106"/>
                    <a:pt x="19" y="221"/>
                  </a:cubicBezTo>
                  <a:lnTo>
                    <a:pt x="19" y="1235"/>
                  </a:lnTo>
                  <a:lnTo>
                    <a:pt x="3292" y="1235"/>
                  </a:lnTo>
                  <a:lnTo>
                    <a:pt x="3292" y="249"/>
                  </a:lnTo>
                  <a:cubicBezTo>
                    <a:pt x="3292" y="240"/>
                    <a:pt x="3292" y="230"/>
                    <a:pt x="3292" y="221"/>
                  </a:cubicBezTo>
                  <a:cubicBezTo>
                    <a:pt x="3311" y="106"/>
                    <a:pt x="3225" y="1"/>
                    <a:pt x="3110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2249;p38"/>
            <p:cNvSpPr/>
            <p:nvPr/>
          </p:nvSpPr>
          <p:spPr>
            <a:xfrm>
              <a:off x="5473389" y="2121192"/>
              <a:ext cx="67882" cy="32457"/>
            </a:xfrm>
            <a:custGeom>
              <a:avLst/>
              <a:gdLst/>
              <a:ahLst/>
              <a:cxnLst/>
              <a:rect l="l" t="t" r="r" b="b"/>
              <a:pathLst>
                <a:path w="2585" h="1236" extrusionOk="0">
                  <a:moveTo>
                    <a:pt x="0" y="1"/>
                  </a:moveTo>
                  <a:lnTo>
                    <a:pt x="0" y="1235"/>
                  </a:lnTo>
                  <a:lnTo>
                    <a:pt x="2565" y="1235"/>
                  </a:lnTo>
                  <a:lnTo>
                    <a:pt x="2565" y="249"/>
                  </a:lnTo>
                  <a:cubicBezTo>
                    <a:pt x="2565" y="240"/>
                    <a:pt x="2565" y="230"/>
                    <a:pt x="2565" y="221"/>
                  </a:cubicBezTo>
                  <a:cubicBezTo>
                    <a:pt x="2584" y="106"/>
                    <a:pt x="2498" y="1"/>
                    <a:pt x="2383" y="1"/>
                  </a:cubicBezTo>
                  <a:close/>
                </a:path>
              </a:pathLst>
            </a:custGeom>
            <a:solidFill>
              <a:srgbClr val="EFF3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2250;p38"/>
            <p:cNvSpPr/>
            <p:nvPr/>
          </p:nvSpPr>
          <p:spPr>
            <a:xfrm>
              <a:off x="5476146" y="1994435"/>
              <a:ext cx="24658" cy="44537"/>
            </a:xfrm>
            <a:custGeom>
              <a:avLst/>
              <a:gdLst/>
              <a:ahLst/>
              <a:cxnLst/>
              <a:rect l="l" t="t" r="r" b="b"/>
              <a:pathLst>
                <a:path w="939" h="1696" extrusionOk="0">
                  <a:moveTo>
                    <a:pt x="769" y="1"/>
                  </a:moveTo>
                  <a:cubicBezTo>
                    <a:pt x="690" y="1"/>
                    <a:pt x="613" y="24"/>
                    <a:pt x="546" y="71"/>
                  </a:cubicBezTo>
                  <a:cubicBezTo>
                    <a:pt x="441" y="129"/>
                    <a:pt x="374" y="224"/>
                    <a:pt x="345" y="339"/>
                  </a:cubicBezTo>
                  <a:lnTo>
                    <a:pt x="77" y="1315"/>
                  </a:lnTo>
                  <a:lnTo>
                    <a:pt x="58" y="1382"/>
                  </a:lnTo>
                  <a:lnTo>
                    <a:pt x="29" y="1516"/>
                  </a:lnTo>
                  <a:cubicBezTo>
                    <a:pt x="1" y="1583"/>
                    <a:pt x="29" y="1660"/>
                    <a:pt x="96" y="1689"/>
                  </a:cubicBezTo>
                  <a:cubicBezTo>
                    <a:pt x="111" y="1693"/>
                    <a:pt x="124" y="1696"/>
                    <a:pt x="135" y="1696"/>
                  </a:cubicBezTo>
                  <a:cubicBezTo>
                    <a:pt x="218" y="1696"/>
                    <a:pt x="240" y="1593"/>
                    <a:pt x="240" y="1593"/>
                  </a:cubicBezTo>
                  <a:lnTo>
                    <a:pt x="307" y="1335"/>
                  </a:lnTo>
                  <a:lnTo>
                    <a:pt x="575" y="368"/>
                  </a:lnTo>
                  <a:cubicBezTo>
                    <a:pt x="613" y="186"/>
                    <a:pt x="766" y="62"/>
                    <a:pt x="939" y="43"/>
                  </a:cubicBezTo>
                  <a:cubicBezTo>
                    <a:pt x="929" y="33"/>
                    <a:pt x="910" y="23"/>
                    <a:pt x="891" y="14"/>
                  </a:cubicBezTo>
                  <a:lnTo>
                    <a:pt x="872" y="14"/>
                  </a:lnTo>
                  <a:cubicBezTo>
                    <a:pt x="837" y="5"/>
                    <a:pt x="803" y="1"/>
                    <a:pt x="769" y="1"/>
                  </a:cubicBezTo>
                  <a:close/>
                </a:path>
              </a:pathLst>
            </a:custGeom>
            <a:solidFill>
              <a:srgbClr val="B3C3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2251;p38"/>
            <p:cNvSpPr/>
            <p:nvPr/>
          </p:nvSpPr>
          <p:spPr>
            <a:xfrm>
              <a:off x="5497758" y="2003731"/>
              <a:ext cx="18382" cy="41281"/>
            </a:xfrm>
            <a:custGeom>
              <a:avLst/>
              <a:gdLst/>
              <a:ahLst/>
              <a:cxnLst/>
              <a:rect l="l" t="t" r="r" b="b"/>
              <a:pathLst>
                <a:path w="700" h="1572" extrusionOk="0">
                  <a:moveTo>
                    <a:pt x="580" y="1"/>
                  </a:moveTo>
                  <a:cubicBezTo>
                    <a:pt x="464" y="1"/>
                    <a:pt x="362" y="87"/>
                    <a:pt x="355" y="215"/>
                  </a:cubicBezTo>
                  <a:lnTo>
                    <a:pt x="87" y="1191"/>
                  </a:lnTo>
                  <a:lnTo>
                    <a:pt x="68" y="1258"/>
                  </a:lnTo>
                  <a:lnTo>
                    <a:pt x="29" y="1402"/>
                  </a:lnTo>
                  <a:cubicBezTo>
                    <a:pt x="1" y="1459"/>
                    <a:pt x="39" y="1536"/>
                    <a:pt x="106" y="1564"/>
                  </a:cubicBezTo>
                  <a:cubicBezTo>
                    <a:pt x="120" y="1569"/>
                    <a:pt x="133" y="1571"/>
                    <a:pt x="145" y="1571"/>
                  </a:cubicBezTo>
                  <a:cubicBezTo>
                    <a:pt x="228" y="1571"/>
                    <a:pt x="250" y="1469"/>
                    <a:pt x="250" y="1469"/>
                  </a:cubicBezTo>
                  <a:lnTo>
                    <a:pt x="317" y="1210"/>
                  </a:lnTo>
                  <a:lnTo>
                    <a:pt x="584" y="244"/>
                  </a:lnTo>
                  <a:cubicBezTo>
                    <a:pt x="594" y="167"/>
                    <a:pt x="642" y="90"/>
                    <a:pt x="699" y="33"/>
                  </a:cubicBezTo>
                  <a:cubicBezTo>
                    <a:pt x="660" y="11"/>
                    <a:pt x="619" y="1"/>
                    <a:pt x="580" y="1"/>
                  </a:cubicBezTo>
                  <a:close/>
                </a:path>
              </a:pathLst>
            </a:custGeom>
            <a:solidFill>
              <a:srgbClr val="B3C3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2252;p38"/>
            <p:cNvSpPr/>
            <p:nvPr/>
          </p:nvSpPr>
          <p:spPr>
            <a:xfrm>
              <a:off x="5515615" y="2011872"/>
              <a:ext cx="18618" cy="41176"/>
            </a:xfrm>
            <a:custGeom>
              <a:avLst/>
              <a:gdLst/>
              <a:ahLst/>
              <a:cxnLst/>
              <a:rect l="l" t="t" r="r" b="b"/>
              <a:pathLst>
                <a:path w="709" h="1568" extrusionOk="0">
                  <a:moveTo>
                    <a:pt x="586" y="0"/>
                  </a:moveTo>
                  <a:cubicBezTo>
                    <a:pt x="453" y="0"/>
                    <a:pt x="331" y="100"/>
                    <a:pt x="316" y="240"/>
                  </a:cubicBezTo>
                  <a:lnTo>
                    <a:pt x="77" y="1187"/>
                  </a:lnTo>
                  <a:lnTo>
                    <a:pt x="67" y="1254"/>
                  </a:lnTo>
                  <a:lnTo>
                    <a:pt x="29" y="1398"/>
                  </a:lnTo>
                  <a:cubicBezTo>
                    <a:pt x="0" y="1455"/>
                    <a:pt x="29" y="1532"/>
                    <a:pt x="96" y="1561"/>
                  </a:cubicBezTo>
                  <a:cubicBezTo>
                    <a:pt x="111" y="1565"/>
                    <a:pt x="125" y="1567"/>
                    <a:pt x="138" y="1567"/>
                  </a:cubicBezTo>
                  <a:cubicBezTo>
                    <a:pt x="227" y="1567"/>
                    <a:pt x="249" y="1465"/>
                    <a:pt x="249" y="1465"/>
                  </a:cubicBezTo>
                  <a:lnTo>
                    <a:pt x="306" y="1206"/>
                  </a:lnTo>
                  <a:lnTo>
                    <a:pt x="546" y="269"/>
                  </a:lnTo>
                  <a:cubicBezTo>
                    <a:pt x="574" y="173"/>
                    <a:pt x="622" y="87"/>
                    <a:pt x="708" y="29"/>
                  </a:cubicBezTo>
                  <a:cubicBezTo>
                    <a:pt x="668" y="9"/>
                    <a:pt x="627" y="0"/>
                    <a:pt x="586" y="0"/>
                  </a:cubicBezTo>
                  <a:close/>
                </a:path>
              </a:pathLst>
            </a:custGeom>
            <a:solidFill>
              <a:srgbClr val="B3C3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2253;p38"/>
            <p:cNvSpPr/>
            <p:nvPr/>
          </p:nvSpPr>
          <p:spPr>
            <a:xfrm>
              <a:off x="5534706" y="2020669"/>
              <a:ext cx="16360" cy="37657"/>
            </a:xfrm>
            <a:custGeom>
              <a:avLst/>
              <a:gdLst/>
              <a:ahLst/>
              <a:cxnLst/>
              <a:rect l="l" t="t" r="r" b="b"/>
              <a:pathLst>
                <a:path w="623" h="1434" extrusionOk="0">
                  <a:moveTo>
                    <a:pt x="594" y="1"/>
                  </a:moveTo>
                  <a:cubicBezTo>
                    <a:pt x="508" y="1"/>
                    <a:pt x="422" y="20"/>
                    <a:pt x="355" y="68"/>
                  </a:cubicBezTo>
                  <a:lnTo>
                    <a:pt x="355" y="87"/>
                  </a:lnTo>
                  <a:lnTo>
                    <a:pt x="87" y="1063"/>
                  </a:lnTo>
                  <a:lnTo>
                    <a:pt x="68" y="1120"/>
                  </a:lnTo>
                  <a:lnTo>
                    <a:pt x="29" y="1264"/>
                  </a:lnTo>
                  <a:cubicBezTo>
                    <a:pt x="1" y="1331"/>
                    <a:pt x="29" y="1407"/>
                    <a:pt x="96" y="1427"/>
                  </a:cubicBezTo>
                  <a:cubicBezTo>
                    <a:pt x="113" y="1432"/>
                    <a:pt x="128" y="1434"/>
                    <a:pt x="141" y="1434"/>
                  </a:cubicBezTo>
                  <a:cubicBezTo>
                    <a:pt x="228" y="1434"/>
                    <a:pt x="249" y="1340"/>
                    <a:pt x="249" y="1340"/>
                  </a:cubicBezTo>
                  <a:lnTo>
                    <a:pt x="316" y="1072"/>
                  </a:lnTo>
                  <a:lnTo>
                    <a:pt x="575" y="106"/>
                  </a:lnTo>
                  <a:cubicBezTo>
                    <a:pt x="584" y="68"/>
                    <a:pt x="603" y="39"/>
                    <a:pt x="623" y="1"/>
                  </a:cubicBezTo>
                  <a:close/>
                </a:path>
              </a:pathLst>
            </a:custGeom>
            <a:solidFill>
              <a:srgbClr val="B3C3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2254;p38"/>
            <p:cNvSpPr/>
            <p:nvPr/>
          </p:nvSpPr>
          <p:spPr>
            <a:xfrm>
              <a:off x="5585230" y="2104097"/>
              <a:ext cx="13077" cy="47793"/>
            </a:xfrm>
            <a:custGeom>
              <a:avLst/>
              <a:gdLst/>
              <a:ahLst/>
              <a:cxnLst/>
              <a:rect l="l" t="t" r="r" b="b"/>
              <a:pathLst>
                <a:path w="498" h="1820" extrusionOk="0">
                  <a:moveTo>
                    <a:pt x="431" y="1"/>
                  </a:moveTo>
                  <a:cubicBezTo>
                    <a:pt x="306" y="10"/>
                    <a:pt x="201" y="58"/>
                    <a:pt x="125" y="144"/>
                  </a:cubicBezTo>
                  <a:cubicBezTo>
                    <a:pt x="38" y="221"/>
                    <a:pt x="0" y="336"/>
                    <a:pt x="0" y="451"/>
                  </a:cubicBezTo>
                  <a:lnTo>
                    <a:pt x="0" y="1465"/>
                  </a:lnTo>
                  <a:lnTo>
                    <a:pt x="0" y="1532"/>
                  </a:lnTo>
                  <a:lnTo>
                    <a:pt x="10" y="1676"/>
                  </a:lnTo>
                  <a:cubicBezTo>
                    <a:pt x="0" y="1743"/>
                    <a:pt x="48" y="1810"/>
                    <a:pt x="115" y="1819"/>
                  </a:cubicBezTo>
                  <a:cubicBezTo>
                    <a:pt x="119" y="1820"/>
                    <a:pt x="123" y="1820"/>
                    <a:pt x="127" y="1820"/>
                  </a:cubicBezTo>
                  <a:cubicBezTo>
                    <a:pt x="239" y="1820"/>
                    <a:pt x="239" y="1685"/>
                    <a:pt x="239" y="1685"/>
                  </a:cubicBezTo>
                  <a:lnTo>
                    <a:pt x="230" y="1417"/>
                  </a:lnTo>
                  <a:lnTo>
                    <a:pt x="230" y="422"/>
                  </a:lnTo>
                  <a:cubicBezTo>
                    <a:pt x="220" y="240"/>
                    <a:pt x="326" y="68"/>
                    <a:pt x="498" y="1"/>
                  </a:cubicBezTo>
                  <a:close/>
                </a:path>
              </a:pathLst>
            </a:custGeom>
            <a:solidFill>
              <a:srgbClr val="B3C3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2255;p38"/>
            <p:cNvSpPr/>
            <p:nvPr/>
          </p:nvSpPr>
          <p:spPr>
            <a:xfrm>
              <a:off x="5606947" y="2109480"/>
              <a:ext cx="8456" cy="43171"/>
            </a:xfrm>
            <a:custGeom>
              <a:avLst/>
              <a:gdLst/>
              <a:ahLst/>
              <a:cxnLst/>
              <a:rect l="l" t="t" r="r" b="b"/>
              <a:pathLst>
                <a:path w="322" h="1644" extrusionOk="0">
                  <a:moveTo>
                    <a:pt x="268" y="0"/>
                  </a:moveTo>
                  <a:cubicBezTo>
                    <a:pt x="125" y="0"/>
                    <a:pt x="0" y="131"/>
                    <a:pt x="34" y="284"/>
                  </a:cubicBezTo>
                  <a:lnTo>
                    <a:pt x="34" y="1356"/>
                  </a:lnTo>
                  <a:lnTo>
                    <a:pt x="34" y="1499"/>
                  </a:lnTo>
                  <a:cubicBezTo>
                    <a:pt x="25" y="1576"/>
                    <a:pt x="73" y="1643"/>
                    <a:pt x="149" y="1643"/>
                  </a:cubicBezTo>
                  <a:cubicBezTo>
                    <a:pt x="153" y="1643"/>
                    <a:pt x="157" y="1643"/>
                    <a:pt x="161" y="1643"/>
                  </a:cubicBezTo>
                  <a:cubicBezTo>
                    <a:pt x="264" y="1643"/>
                    <a:pt x="264" y="1519"/>
                    <a:pt x="264" y="1519"/>
                  </a:cubicBezTo>
                  <a:lnTo>
                    <a:pt x="264" y="1251"/>
                  </a:lnTo>
                  <a:lnTo>
                    <a:pt x="264" y="246"/>
                  </a:lnTo>
                  <a:cubicBezTo>
                    <a:pt x="255" y="169"/>
                    <a:pt x="283" y="83"/>
                    <a:pt x="322" y="6"/>
                  </a:cubicBezTo>
                  <a:cubicBezTo>
                    <a:pt x="304" y="2"/>
                    <a:pt x="286" y="0"/>
                    <a:pt x="268" y="0"/>
                  </a:cubicBezTo>
                  <a:close/>
                </a:path>
              </a:pathLst>
            </a:custGeom>
            <a:solidFill>
              <a:srgbClr val="B3C3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2256;p38"/>
            <p:cNvSpPr/>
            <p:nvPr/>
          </p:nvSpPr>
          <p:spPr>
            <a:xfrm>
              <a:off x="5625513" y="2113314"/>
              <a:ext cx="8981" cy="43093"/>
            </a:xfrm>
            <a:custGeom>
              <a:avLst/>
              <a:gdLst/>
              <a:ahLst/>
              <a:cxnLst/>
              <a:rect l="l" t="t" r="r" b="b"/>
              <a:pathLst>
                <a:path w="342" h="1641" extrusionOk="0">
                  <a:moveTo>
                    <a:pt x="298" y="1"/>
                  </a:moveTo>
                  <a:cubicBezTo>
                    <a:pt x="135" y="1"/>
                    <a:pt x="1" y="143"/>
                    <a:pt x="36" y="310"/>
                  </a:cubicBezTo>
                  <a:lnTo>
                    <a:pt x="55" y="1296"/>
                  </a:lnTo>
                  <a:lnTo>
                    <a:pt x="55" y="1353"/>
                  </a:lnTo>
                  <a:lnTo>
                    <a:pt x="55" y="1507"/>
                  </a:lnTo>
                  <a:cubicBezTo>
                    <a:pt x="45" y="1574"/>
                    <a:pt x="93" y="1631"/>
                    <a:pt x="170" y="1641"/>
                  </a:cubicBezTo>
                  <a:cubicBezTo>
                    <a:pt x="174" y="1641"/>
                    <a:pt x="177" y="1641"/>
                    <a:pt x="181" y="1641"/>
                  </a:cubicBezTo>
                  <a:cubicBezTo>
                    <a:pt x="285" y="1641"/>
                    <a:pt x="285" y="1516"/>
                    <a:pt x="285" y="1516"/>
                  </a:cubicBezTo>
                  <a:lnTo>
                    <a:pt x="275" y="1248"/>
                  </a:lnTo>
                  <a:lnTo>
                    <a:pt x="256" y="282"/>
                  </a:lnTo>
                  <a:cubicBezTo>
                    <a:pt x="256" y="176"/>
                    <a:pt x="285" y="81"/>
                    <a:pt x="342" y="4"/>
                  </a:cubicBezTo>
                  <a:cubicBezTo>
                    <a:pt x="327" y="2"/>
                    <a:pt x="312" y="1"/>
                    <a:pt x="298" y="1"/>
                  </a:cubicBezTo>
                  <a:close/>
                </a:path>
              </a:pathLst>
            </a:custGeom>
            <a:solidFill>
              <a:srgbClr val="B3C3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2257;p38"/>
            <p:cNvSpPr/>
            <p:nvPr/>
          </p:nvSpPr>
          <p:spPr>
            <a:xfrm>
              <a:off x="5646285" y="2117437"/>
              <a:ext cx="6801" cy="39731"/>
            </a:xfrm>
            <a:custGeom>
              <a:avLst/>
              <a:gdLst/>
              <a:ahLst/>
              <a:cxnLst/>
              <a:rect l="l" t="t" r="r" b="b"/>
              <a:pathLst>
                <a:path w="259" h="1513" extrusionOk="0">
                  <a:moveTo>
                    <a:pt x="221" y="0"/>
                  </a:moveTo>
                  <a:cubicBezTo>
                    <a:pt x="144" y="29"/>
                    <a:pt x="68" y="67"/>
                    <a:pt x="10" y="134"/>
                  </a:cubicBezTo>
                  <a:lnTo>
                    <a:pt x="10" y="144"/>
                  </a:lnTo>
                  <a:lnTo>
                    <a:pt x="10" y="1225"/>
                  </a:lnTo>
                  <a:lnTo>
                    <a:pt x="20" y="1369"/>
                  </a:lnTo>
                  <a:cubicBezTo>
                    <a:pt x="1" y="1436"/>
                    <a:pt x="58" y="1503"/>
                    <a:pt x="125" y="1512"/>
                  </a:cubicBezTo>
                  <a:cubicBezTo>
                    <a:pt x="130" y="1513"/>
                    <a:pt x="134" y="1513"/>
                    <a:pt x="139" y="1513"/>
                  </a:cubicBezTo>
                  <a:cubicBezTo>
                    <a:pt x="258" y="1513"/>
                    <a:pt x="250" y="1388"/>
                    <a:pt x="250" y="1388"/>
                  </a:cubicBezTo>
                  <a:lnTo>
                    <a:pt x="240" y="1120"/>
                  </a:lnTo>
                  <a:lnTo>
                    <a:pt x="240" y="115"/>
                  </a:lnTo>
                  <a:cubicBezTo>
                    <a:pt x="240" y="77"/>
                    <a:pt x="240" y="38"/>
                    <a:pt x="250" y="0"/>
                  </a:cubicBezTo>
                  <a:close/>
                </a:path>
              </a:pathLst>
            </a:custGeom>
            <a:solidFill>
              <a:srgbClr val="B3C3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2258;p38"/>
            <p:cNvSpPr/>
            <p:nvPr/>
          </p:nvSpPr>
          <p:spPr>
            <a:xfrm>
              <a:off x="5577694" y="2215439"/>
              <a:ext cx="86973" cy="32694"/>
            </a:xfrm>
            <a:custGeom>
              <a:avLst/>
              <a:gdLst/>
              <a:ahLst/>
              <a:cxnLst/>
              <a:rect l="l" t="t" r="r" b="b"/>
              <a:pathLst>
                <a:path w="3312" h="1245" extrusionOk="0">
                  <a:moveTo>
                    <a:pt x="201" y="1"/>
                  </a:moveTo>
                  <a:cubicBezTo>
                    <a:pt x="86" y="10"/>
                    <a:pt x="0" y="115"/>
                    <a:pt x="19" y="221"/>
                  </a:cubicBezTo>
                  <a:lnTo>
                    <a:pt x="19" y="1245"/>
                  </a:lnTo>
                  <a:lnTo>
                    <a:pt x="3302" y="1245"/>
                  </a:lnTo>
                  <a:lnTo>
                    <a:pt x="3302" y="249"/>
                  </a:lnTo>
                  <a:cubicBezTo>
                    <a:pt x="3292" y="240"/>
                    <a:pt x="3292" y="230"/>
                    <a:pt x="3292" y="221"/>
                  </a:cubicBezTo>
                  <a:cubicBezTo>
                    <a:pt x="3311" y="115"/>
                    <a:pt x="3225" y="10"/>
                    <a:pt x="3110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2259;p38"/>
            <p:cNvSpPr/>
            <p:nvPr/>
          </p:nvSpPr>
          <p:spPr>
            <a:xfrm>
              <a:off x="5595262" y="2215439"/>
              <a:ext cx="69405" cy="32694"/>
            </a:xfrm>
            <a:custGeom>
              <a:avLst/>
              <a:gdLst/>
              <a:ahLst/>
              <a:cxnLst/>
              <a:rect l="l" t="t" r="r" b="b"/>
              <a:pathLst>
                <a:path w="2643" h="1245" extrusionOk="0">
                  <a:moveTo>
                    <a:pt x="1" y="1"/>
                  </a:moveTo>
                  <a:lnTo>
                    <a:pt x="1" y="1245"/>
                  </a:lnTo>
                  <a:lnTo>
                    <a:pt x="2633" y="1245"/>
                  </a:lnTo>
                  <a:lnTo>
                    <a:pt x="2633" y="249"/>
                  </a:lnTo>
                  <a:cubicBezTo>
                    <a:pt x="2623" y="240"/>
                    <a:pt x="2623" y="230"/>
                    <a:pt x="2623" y="221"/>
                  </a:cubicBezTo>
                  <a:cubicBezTo>
                    <a:pt x="2642" y="115"/>
                    <a:pt x="2556" y="10"/>
                    <a:pt x="2441" y="1"/>
                  </a:cubicBezTo>
                  <a:close/>
                </a:path>
              </a:pathLst>
            </a:custGeom>
            <a:solidFill>
              <a:srgbClr val="EFF3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2260;p38"/>
            <p:cNvSpPr/>
            <p:nvPr/>
          </p:nvSpPr>
          <p:spPr>
            <a:xfrm>
              <a:off x="5334421" y="2246111"/>
              <a:ext cx="86973" cy="32431"/>
            </a:xfrm>
            <a:custGeom>
              <a:avLst/>
              <a:gdLst/>
              <a:ahLst/>
              <a:cxnLst/>
              <a:rect l="l" t="t" r="r" b="b"/>
              <a:pathLst>
                <a:path w="3312" h="1235" extrusionOk="0">
                  <a:moveTo>
                    <a:pt x="201" y="0"/>
                  </a:moveTo>
                  <a:cubicBezTo>
                    <a:pt x="86" y="10"/>
                    <a:pt x="0" y="105"/>
                    <a:pt x="19" y="220"/>
                  </a:cubicBezTo>
                  <a:lnTo>
                    <a:pt x="19" y="1235"/>
                  </a:lnTo>
                  <a:lnTo>
                    <a:pt x="3292" y="1235"/>
                  </a:lnTo>
                  <a:lnTo>
                    <a:pt x="3292" y="249"/>
                  </a:lnTo>
                  <a:cubicBezTo>
                    <a:pt x="3292" y="239"/>
                    <a:pt x="3292" y="230"/>
                    <a:pt x="3292" y="220"/>
                  </a:cubicBezTo>
                  <a:cubicBezTo>
                    <a:pt x="3311" y="105"/>
                    <a:pt x="3225" y="10"/>
                    <a:pt x="3110" y="0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2261;p38"/>
            <p:cNvSpPr/>
            <p:nvPr/>
          </p:nvSpPr>
          <p:spPr>
            <a:xfrm>
              <a:off x="5353512" y="2246111"/>
              <a:ext cx="67882" cy="32431"/>
            </a:xfrm>
            <a:custGeom>
              <a:avLst/>
              <a:gdLst/>
              <a:ahLst/>
              <a:cxnLst/>
              <a:rect l="l" t="t" r="r" b="b"/>
              <a:pathLst>
                <a:path w="2585" h="1235" extrusionOk="0">
                  <a:moveTo>
                    <a:pt x="0" y="0"/>
                  </a:moveTo>
                  <a:lnTo>
                    <a:pt x="0" y="1235"/>
                  </a:lnTo>
                  <a:lnTo>
                    <a:pt x="2565" y="1235"/>
                  </a:lnTo>
                  <a:lnTo>
                    <a:pt x="2565" y="249"/>
                  </a:lnTo>
                  <a:cubicBezTo>
                    <a:pt x="2565" y="239"/>
                    <a:pt x="2565" y="230"/>
                    <a:pt x="2565" y="220"/>
                  </a:cubicBezTo>
                  <a:cubicBezTo>
                    <a:pt x="2584" y="105"/>
                    <a:pt x="2498" y="10"/>
                    <a:pt x="2383" y="0"/>
                  </a:cubicBezTo>
                  <a:close/>
                </a:path>
              </a:pathLst>
            </a:custGeom>
            <a:solidFill>
              <a:srgbClr val="EFF3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0" name="Rectángulo 159"/>
          <p:cNvSpPr/>
          <p:nvPr/>
        </p:nvSpPr>
        <p:spPr>
          <a:xfrm>
            <a:off x="254329" y="2690368"/>
            <a:ext cx="6566010" cy="392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Información Presupuestaria y de Gestión</a:t>
            </a:r>
          </a:p>
        </p:txBody>
      </p:sp>
      <p:sp>
        <p:nvSpPr>
          <p:cNvPr id="161" name="Google Shape;2222;p38"/>
          <p:cNvSpPr txBox="1"/>
          <p:nvPr/>
        </p:nvSpPr>
        <p:spPr>
          <a:xfrm>
            <a:off x="3891392" y="3211608"/>
            <a:ext cx="7913615" cy="7343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>
              <a:defRPr lang="es-CL"/>
            </a:defPPr>
            <a:lvl1pPr lvl="0" indent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  <a:ea typeface="Fira Sans"/>
                <a:cs typeface="Fira Sans"/>
              </a:defRPr>
            </a:lvl1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s-AR" sz="1400" dirty="0">
                <a:sym typeface="Fira Sans"/>
              </a:rPr>
              <a:t>Elaboración y entrega de Informe 4°/2022 Presupuestario (jueves 02/02/2023, </a:t>
            </a:r>
            <a:r>
              <a:rPr lang="es-AR" sz="1400" dirty="0" err="1">
                <a:sym typeface="Fira Sans"/>
              </a:rPr>
              <a:t>Panguipulli</a:t>
            </a:r>
            <a:r>
              <a:rPr lang="es-AR" sz="1400" dirty="0">
                <a:sym typeface="Fira Sans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AR" sz="1400" dirty="0">
                <a:sym typeface="Fira Sans"/>
              </a:rPr>
              <a:t>Elaboración y entrega de Informe 4°/2022 de Gestión UCAI (jueves 02/02/2023, </a:t>
            </a:r>
            <a:r>
              <a:rPr lang="es-AR" sz="1400" dirty="0" err="1">
                <a:sym typeface="Fira Sans"/>
              </a:rPr>
              <a:t>Panguipulli</a:t>
            </a:r>
            <a:r>
              <a:rPr lang="es-AR" sz="1400" dirty="0">
                <a:sym typeface="Fira Sans"/>
              </a:rPr>
              <a:t>)</a:t>
            </a:r>
          </a:p>
        </p:txBody>
      </p:sp>
      <p:sp>
        <p:nvSpPr>
          <p:cNvPr id="137" name="Google Shape;2222;p38"/>
          <p:cNvSpPr txBox="1"/>
          <p:nvPr/>
        </p:nvSpPr>
        <p:spPr>
          <a:xfrm>
            <a:off x="8911202" y="1183876"/>
            <a:ext cx="3076916" cy="9100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>
              <a:defRPr lang="es-CL"/>
            </a:defPPr>
            <a:lvl1pPr lvl="0" indent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  <a:ea typeface="Fira Sans"/>
                <a:cs typeface="Fira Sans"/>
              </a:defRPr>
            </a:lvl1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s-AR" dirty="0">
                <a:sym typeface="Fira Sans"/>
              </a:rPr>
              <a:t>CORE Lago </a:t>
            </a:r>
            <a:r>
              <a:rPr lang="es-AR" dirty="0" err="1">
                <a:sym typeface="Fira Sans"/>
              </a:rPr>
              <a:t>Ranco</a:t>
            </a:r>
            <a:r>
              <a:rPr lang="es-AR" dirty="0">
                <a:sym typeface="Fira Sans"/>
              </a:rPr>
              <a:t> – 9/10/11 Enero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AR" dirty="0">
                <a:sym typeface="Fira Sans"/>
              </a:rPr>
              <a:t>CORE </a:t>
            </a:r>
            <a:r>
              <a:rPr lang="es-AR" dirty="0" err="1">
                <a:sym typeface="Fira Sans"/>
              </a:rPr>
              <a:t>Panguipulli</a:t>
            </a:r>
            <a:r>
              <a:rPr lang="es-AR" dirty="0">
                <a:sym typeface="Fira Sans"/>
              </a:rPr>
              <a:t> -  1/2/3 Febrero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AR" dirty="0">
                <a:sym typeface="Fira Sans"/>
              </a:rPr>
              <a:t>CORE Valdivia  -  6/7/8 Marzo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AR" dirty="0">
                <a:solidFill>
                  <a:schemeClr val="bg1">
                    <a:lumMod val="50000"/>
                  </a:schemeClr>
                </a:solidFill>
                <a:sym typeface="Fira Sans"/>
              </a:rPr>
              <a:t>CORE </a:t>
            </a:r>
            <a:r>
              <a:rPr lang="es-AR" dirty="0" err="1">
                <a:solidFill>
                  <a:schemeClr val="bg1">
                    <a:lumMod val="50000"/>
                  </a:schemeClr>
                </a:solidFill>
                <a:sym typeface="Fira Sans"/>
              </a:rPr>
              <a:t>Mariquina</a:t>
            </a:r>
            <a:r>
              <a:rPr lang="es-AR" dirty="0">
                <a:solidFill>
                  <a:schemeClr val="bg1">
                    <a:lumMod val="50000"/>
                  </a:schemeClr>
                </a:solidFill>
                <a:sym typeface="Fira Sans"/>
              </a:rPr>
              <a:t> -  20/21/22 Marzo 2023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0079" y="1022412"/>
            <a:ext cx="1490336" cy="139273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091" y="3082527"/>
            <a:ext cx="898243" cy="90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7145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rma libre 22"/>
          <p:cNvSpPr/>
          <p:nvPr/>
        </p:nvSpPr>
        <p:spPr>
          <a:xfrm>
            <a:off x="599490" y="1283711"/>
            <a:ext cx="353215" cy="279183"/>
          </a:xfrm>
          <a:custGeom>
            <a:avLst/>
            <a:gdLst>
              <a:gd name="connsiteX0" fmla="*/ 0 w 360811"/>
              <a:gd name="connsiteY0" fmla="*/ 96935 h 484676"/>
              <a:gd name="connsiteX1" fmla="*/ 180406 w 360811"/>
              <a:gd name="connsiteY1" fmla="*/ 96935 h 484676"/>
              <a:gd name="connsiteX2" fmla="*/ 180406 w 360811"/>
              <a:gd name="connsiteY2" fmla="*/ 0 h 484676"/>
              <a:gd name="connsiteX3" fmla="*/ 360811 w 360811"/>
              <a:gd name="connsiteY3" fmla="*/ 242338 h 484676"/>
              <a:gd name="connsiteX4" fmla="*/ 180406 w 360811"/>
              <a:gd name="connsiteY4" fmla="*/ 484676 h 484676"/>
              <a:gd name="connsiteX5" fmla="*/ 180406 w 360811"/>
              <a:gd name="connsiteY5" fmla="*/ 387741 h 484676"/>
              <a:gd name="connsiteX6" fmla="*/ 0 w 360811"/>
              <a:gd name="connsiteY6" fmla="*/ 387741 h 484676"/>
              <a:gd name="connsiteX7" fmla="*/ 0 w 360811"/>
              <a:gd name="connsiteY7" fmla="*/ 96935 h 484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0811" h="484676">
                <a:moveTo>
                  <a:pt x="0" y="96935"/>
                </a:moveTo>
                <a:lnTo>
                  <a:pt x="180406" y="96935"/>
                </a:lnTo>
                <a:lnTo>
                  <a:pt x="180406" y="0"/>
                </a:lnTo>
                <a:lnTo>
                  <a:pt x="360811" y="242338"/>
                </a:lnTo>
                <a:lnTo>
                  <a:pt x="180406" y="484676"/>
                </a:lnTo>
                <a:lnTo>
                  <a:pt x="180406" y="387741"/>
                </a:lnTo>
                <a:lnTo>
                  <a:pt x="0" y="387741"/>
                </a:lnTo>
                <a:lnTo>
                  <a:pt x="0" y="96935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96936" rIns="108244" bIns="96934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400" kern="1200"/>
          </a:p>
        </p:txBody>
      </p:sp>
      <p:sp>
        <p:nvSpPr>
          <p:cNvPr id="25" name="Rectángulo 24"/>
          <p:cNvSpPr/>
          <p:nvPr/>
        </p:nvSpPr>
        <p:spPr>
          <a:xfrm>
            <a:off x="11460480" y="0"/>
            <a:ext cx="731520" cy="20116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6" name="Rectángulo 25"/>
          <p:cNvSpPr/>
          <p:nvPr/>
        </p:nvSpPr>
        <p:spPr>
          <a:xfrm>
            <a:off x="9997440" y="0"/>
            <a:ext cx="731520" cy="20116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7" name="Rectángulo 26"/>
          <p:cNvSpPr/>
          <p:nvPr/>
        </p:nvSpPr>
        <p:spPr>
          <a:xfrm>
            <a:off x="10728960" y="0"/>
            <a:ext cx="731520" cy="2011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2" name="Rectángulo 21"/>
          <p:cNvSpPr/>
          <p:nvPr/>
        </p:nvSpPr>
        <p:spPr>
          <a:xfrm>
            <a:off x="4757613" y="2435247"/>
            <a:ext cx="6702867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es-CL" sz="12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es-CL" sz="16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procesos de admisibilidad se han realizado, en promedio 0,3 días, es decir de manera inmediata, siendo nuestra meta interna de máx. 1 día.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endParaRPr lang="es-CL" sz="16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es-CL" sz="16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el caso del periodo de revisión para el control de legalidad, el tiempo promedio ha sido de 1,4 días, siendo nuestra meta interna de hasta 4 días.</a:t>
            </a:r>
          </a:p>
          <a:p>
            <a:pPr algn="just"/>
            <a:endParaRPr lang="es-CL" sz="12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964359" y="1263270"/>
            <a:ext cx="102550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b="1" dirty="0">
                <a:solidFill>
                  <a:srgbClr val="00B050"/>
                </a:solidFill>
                <a:latin typeface="Bahnschrift" panose="020B0502040204020203" pitchFamily="34" charset="0"/>
              </a:rPr>
              <a:t>Como ya es sabido, la Res. Ex. N° 611 del 13/08/2021 definió los actos administrativos que deben ser sometidos a control preventivo de legalidad por parte de la Unidad de Control.</a:t>
            </a:r>
          </a:p>
          <a:p>
            <a:pPr algn="just"/>
            <a:endParaRPr lang="es-CL" dirty="0">
              <a:latin typeface="Bahnschrift" panose="020B0502040204020203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/>
          <a:srcRect b="16405"/>
          <a:stretch/>
        </p:blipFill>
        <p:spPr>
          <a:xfrm>
            <a:off x="1831706" y="2122117"/>
            <a:ext cx="2016987" cy="2599026"/>
          </a:xfrm>
          <a:prstGeom prst="rect">
            <a:avLst/>
          </a:prstGeom>
        </p:spPr>
      </p:pic>
      <p:sp>
        <p:nvSpPr>
          <p:cNvPr id="16" name="Elipse 15"/>
          <p:cNvSpPr/>
          <p:nvPr/>
        </p:nvSpPr>
        <p:spPr>
          <a:xfrm>
            <a:off x="2787772" y="2784144"/>
            <a:ext cx="1928268" cy="1523001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chemeClr val="accent5">
                    <a:lumMod val="50000"/>
                  </a:schemeClr>
                </a:solidFill>
              </a:rPr>
              <a:t>89 </a:t>
            </a:r>
          </a:p>
          <a:p>
            <a:pPr algn="ctr"/>
            <a:r>
              <a:rPr lang="es-CL" b="1" dirty="0">
                <a:solidFill>
                  <a:schemeClr val="accent5">
                    <a:lumMod val="50000"/>
                  </a:schemeClr>
                </a:solidFill>
              </a:rPr>
              <a:t>solicitudes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964359" y="5110117"/>
            <a:ext cx="1049612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b="1" dirty="0">
                <a:solidFill>
                  <a:srgbClr val="00B050"/>
                </a:solidFill>
                <a:latin typeface="Bahnschrift" panose="020B0502040204020203" pitchFamily="34" charset="0"/>
              </a:rPr>
              <a:t>Durante el mes de marzo se revisó y analizó el contendido de aquella resolución y se realizaron ajustes a la misma, incorporando la </a:t>
            </a:r>
            <a:r>
              <a:rPr lang="es-AR" b="1" dirty="0" err="1">
                <a:solidFill>
                  <a:srgbClr val="00B050"/>
                </a:solidFill>
                <a:latin typeface="Bahnschrift" panose="020B0502040204020203" pitchFamily="34" charset="0"/>
              </a:rPr>
              <a:t>visación</a:t>
            </a:r>
            <a:r>
              <a:rPr lang="es-AR" b="1" dirty="0">
                <a:solidFill>
                  <a:srgbClr val="00B050"/>
                </a:solidFill>
                <a:latin typeface="Bahnschrift" panose="020B0502040204020203" pitchFamily="34" charset="0"/>
              </a:rPr>
              <a:t> de:  las resolución que autoricen anticipos a Contratistas, los documentos que contengan instructivos, manual y procedimientos y las bases concursables de DIDESO.</a:t>
            </a:r>
          </a:p>
          <a:p>
            <a:pPr algn="just"/>
            <a:endParaRPr lang="es-AR" b="1" dirty="0">
              <a:solidFill>
                <a:srgbClr val="00B050"/>
              </a:solidFill>
              <a:latin typeface="Bahnschrift" panose="020B0502040204020203" pitchFamily="34" charset="0"/>
            </a:endParaRPr>
          </a:p>
        </p:txBody>
      </p:sp>
      <p:sp>
        <p:nvSpPr>
          <p:cNvPr id="15" name="Forma libre 14"/>
          <p:cNvSpPr/>
          <p:nvPr/>
        </p:nvSpPr>
        <p:spPr>
          <a:xfrm>
            <a:off x="611144" y="5110117"/>
            <a:ext cx="353215" cy="279183"/>
          </a:xfrm>
          <a:custGeom>
            <a:avLst/>
            <a:gdLst>
              <a:gd name="connsiteX0" fmla="*/ 0 w 360811"/>
              <a:gd name="connsiteY0" fmla="*/ 96935 h 484676"/>
              <a:gd name="connsiteX1" fmla="*/ 180406 w 360811"/>
              <a:gd name="connsiteY1" fmla="*/ 96935 h 484676"/>
              <a:gd name="connsiteX2" fmla="*/ 180406 w 360811"/>
              <a:gd name="connsiteY2" fmla="*/ 0 h 484676"/>
              <a:gd name="connsiteX3" fmla="*/ 360811 w 360811"/>
              <a:gd name="connsiteY3" fmla="*/ 242338 h 484676"/>
              <a:gd name="connsiteX4" fmla="*/ 180406 w 360811"/>
              <a:gd name="connsiteY4" fmla="*/ 484676 h 484676"/>
              <a:gd name="connsiteX5" fmla="*/ 180406 w 360811"/>
              <a:gd name="connsiteY5" fmla="*/ 387741 h 484676"/>
              <a:gd name="connsiteX6" fmla="*/ 0 w 360811"/>
              <a:gd name="connsiteY6" fmla="*/ 387741 h 484676"/>
              <a:gd name="connsiteX7" fmla="*/ 0 w 360811"/>
              <a:gd name="connsiteY7" fmla="*/ 96935 h 484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0811" h="484676">
                <a:moveTo>
                  <a:pt x="0" y="96935"/>
                </a:moveTo>
                <a:lnTo>
                  <a:pt x="180406" y="96935"/>
                </a:lnTo>
                <a:lnTo>
                  <a:pt x="180406" y="0"/>
                </a:lnTo>
                <a:lnTo>
                  <a:pt x="360811" y="242338"/>
                </a:lnTo>
                <a:lnTo>
                  <a:pt x="180406" y="484676"/>
                </a:lnTo>
                <a:lnTo>
                  <a:pt x="180406" y="387741"/>
                </a:lnTo>
                <a:lnTo>
                  <a:pt x="0" y="387741"/>
                </a:lnTo>
                <a:lnTo>
                  <a:pt x="0" y="96935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96936" rIns="108244" bIns="96934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400" kern="1200"/>
          </a:p>
        </p:txBody>
      </p:sp>
      <p:sp>
        <p:nvSpPr>
          <p:cNvPr id="17" name="Rectángulo 16"/>
          <p:cNvSpPr/>
          <p:nvPr/>
        </p:nvSpPr>
        <p:spPr>
          <a:xfrm>
            <a:off x="765906" y="396354"/>
            <a:ext cx="9231530" cy="42787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/>
              <a:t>FUNCIÓN: CONTROL DE LEGALIDAD</a:t>
            </a:r>
          </a:p>
        </p:txBody>
      </p:sp>
      <p:sp>
        <p:nvSpPr>
          <p:cNvPr id="18" name="Forma libre 17"/>
          <p:cNvSpPr/>
          <p:nvPr/>
        </p:nvSpPr>
        <p:spPr>
          <a:xfrm>
            <a:off x="254329" y="266833"/>
            <a:ext cx="690323" cy="692212"/>
          </a:xfrm>
          <a:custGeom>
            <a:avLst/>
            <a:gdLst>
              <a:gd name="connsiteX0" fmla="*/ 0 w 1463992"/>
              <a:gd name="connsiteY0" fmla="*/ 757998 h 1515995"/>
              <a:gd name="connsiteX1" fmla="*/ 731996 w 1463992"/>
              <a:gd name="connsiteY1" fmla="*/ 0 h 1515995"/>
              <a:gd name="connsiteX2" fmla="*/ 1463992 w 1463992"/>
              <a:gd name="connsiteY2" fmla="*/ 757998 h 1515995"/>
              <a:gd name="connsiteX3" fmla="*/ 731996 w 1463992"/>
              <a:gd name="connsiteY3" fmla="*/ 1515996 h 1515995"/>
              <a:gd name="connsiteX4" fmla="*/ 0 w 1463992"/>
              <a:gd name="connsiteY4" fmla="*/ 757998 h 1515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3992" h="1515995">
                <a:moveTo>
                  <a:pt x="0" y="757998"/>
                </a:moveTo>
                <a:cubicBezTo>
                  <a:pt x="0" y="339367"/>
                  <a:pt x="327726" y="0"/>
                  <a:pt x="731996" y="0"/>
                </a:cubicBezTo>
                <a:cubicBezTo>
                  <a:pt x="1136266" y="0"/>
                  <a:pt x="1463992" y="339367"/>
                  <a:pt x="1463992" y="757998"/>
                </a:cubicBezTo>
                <a:cubicBezTo>
                  <a:pt x="1463992" y="1176629"/>
                  <a:pt x="1136266" y="1515996"/>
                  <a:pt x="731996" y="1515996"/>
                </a:cubicBezTo>
                <a:cubicBezTo>
                  <a:pt x="327726" y="1515996"/>
                  <a:pt x="0" y="1176629"/>
                  <a:pt x="0" y="757998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4557" tIns="232172" rIns="224557" bIns="232172" numCol="1" spcCol="1270" anchor="ctr" anchorCtr="0">
            <a:no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000" b="1" dirty="0"/>
              <a:t>2</a:t>
            </a:r>
            <a:endParaRPr lang="es-ES" sz="2000" b="1" kern="1200" dirty="0"/>
          </a:p>
        </p:txBody>
      </p:sp>
    </p:spTree>
    <p:extLst>
      <p:ext uri="{BB962C8B-B14F-4D97-AF65-F5344CB8AC3E}">
        <p14:creationId xmlns:p14="http://schemas.microsoft.com/office/powerpoint/2010/main" val="19445429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ángulo 24"/>
          <p:cNvSpPr/>
          <p:nvPr/>
        </p:nvSpPr>
        <p:spPr>
          <a:xfrm>
            <a:off x="11460480" y="0"/>
            <a:ext cx="731520" cy="20116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6" name="Rectángulo 25"/>
          <p:cNvSpPr/>
          <p:nvPr/>
        </p:nvSpPr>
        <p:spPr>
          <a:xfrm>
            <a:off x="9997440" y="0"/>
            <a:ext cx="731520" cy="20116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7" name="Rectángulo 26"/>
          <p:cNvSpPr/>
          <p:nvPr/>
        </p:nvSpPr>
        <p:spPr>
          <a:xfrm>
            <a:off x="10728960" y="0"/>
            <a:ext cx="731520" cy="2011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Rectángulo 3"/>
          <p:cNvSpPr/>
          <p:nvPr/>
        </p:nvSpPr>
        <p:spPr>
          <a:xfrm>
            <a:off x="0" y="1573169"/>
            <a:ext cx="12191999" cy="8617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96000" rIns="396000">
            <a:spAutoFit/>
          </a:bodyPr>
          <a:lstStyle/>
          <a:p>
            <a:pPr algn="just"/>
            <a:r>
              <a:rPr lang="es-CL" sz="1600" dirty="0">
                <a:solidFill>
                  <a:srgbClr val="339933"/>
                </a:solidFill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función señalada, ha permitido observar no sólo cuestiones de legalidad, si no también aquellas en que se estima necesario </a:t>
            </a:r>
            <a:r>
              <a:rPr lang="es-CL" b="1" u="sng" dirty="0">
                <a:solidFill>
                  <a:srgbClr val="339933"/>
                </a:solidFill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asesorar, corregir o modificar</a:t>
            </a:r>
            <a:r>
              <a:rPr lang="es-CL" sz="1600" dirty="0">
                <a:solidFill>
                  <a:srgbClr val="339933"/>
                </a:solidFill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para una correcta gestión institucional evitando errores, dilaciones, y proponiendo mejoras en especial con la finalidad del mejor gasto y seguimiento de la inversión.</a:t>
            </a:r>
            <a:endParaRPr lang="es-CL" sz="1600" dirty="0">
              <a:solidFill>
                <a:srgbClr val="339933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7" name="Grupo 16"/>
          <p:cNvGrpSpPr/>
          <p:nvPr/>
        </p:nvGrpSpPr>
        <p:grpSpPr>
          <a:xfrm>
            <a:off x="11281025" y="5794654"/>
            <a:ext cx="673635" cy="688339"/>
            <a:chOff x="156037" y="411492"/>
            <a:chExt cx="4116705" cy="4468530"/>
          </a:xfrm>
        </p:grpSpPr>
        <p:grpSp>
          <p:nvGrpSpPr>
            <p:cNvPr id="18" name="Google Shape;63;p15"/>
            <p:cNvGrpSpPr/>
            <p:nvPr/>
          </p:nvGrpSpPr>
          <p:grpSpPr>
            <a:xfrm>
              <a:off x="156037" y="411549"/>
              <a:ext cx="1420134" cy="4463111"/>
              <a:chOff x="766275" y="528825"/>
              <a:chExt cx="1473048" cy="3569874"/>
            </a:xfrm>
          </p:grpSpPr>
          <p:sp>
            <p:nvSpPr>
              <p:cNvPr id="36" name="Google Shape;64;p15"/>
              <p:cNvSpPr/>
              <p:nvPr/>
            </p:nvSpPr>
            <p:spPr>
              <a:xfrm>
                <a:off x="1122740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0" y="3270"/>
                      <a:pt x="0" y="7306"/>
                    </a:cubicBezTo>
                    <a:cubicBezTo>
                      <a:pt x="0" y="11342"/>
                      <a:pt x="3303" y="14645"/>
                      <a:pt x="7339" y="14645"/>
                    </a:cubicBezTo>
                    <a:cubicBezTo>
                      <a:pt x="11375" y="14645"/>
                      <a:pt x="14644" y="11342"/>
                      <a:pt x="14644" y="7306"/>
                    </a:cubicBezTo>
                    <a:cubicBezTo>
                      <a:pt x="14644" y="3270"/>
                      <a:pt x="11375" y="1"/>
                      <a:pt x="733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65;p15"/>
              <p:cNvSpPr/>
              <p:nvPr/>
            </p:nvSpPr>
            <p:spPr>
              <a:xfrm>
                <a:off x="766275" y="1372818"/>
                <a:ext cx="1473048" cy="2725881"/>
              </a:xfrm>
              <a:custGeom>
                <a:avLst/>
                <a:gdLst/>
                <a:ahLst/>
                <a:cxnLst/>
                <a:rect l="l" t="t" r="r" b="b"/>
                <a:pathLst>
                  <a:path w="28121" h="52038" extrusionOk="0">
                    <a:moveTo>
                      <a:pt x="5271" y="0"/>
                    </a:moveTo>
                    <a:cubicBezTo>
                      <a:pt x="2369" y="0"/>
                      <a:pt x="1" y="2369"/>
                      <a:pt x="1" y="5304"/>
                    </a:cubicBezTo>
                    <a:lnTo>
                      <a:pt x="1" y="30656"/>
                    </a:lnTo>
                    <a:cubicBezTo>
                      <a:pt x="1" y="32057"/>
                      <a:pt x="1135" y="33158"/>
                      <a:pt x="2502" y="33158"/>
                    </a:cubicBezTo>
                    <a:cubicBezTo>
                      <a:pt x="3870" y="33158"/>
                      <a:pt x="4971" y="32057"/>
                      <a:pt x="4971" y="30656"/>
                    </a:cubicBezTo>
                    <a:lnTo>
                      <a:pt x="4971" y="7673"/>
                    </a:lnTo>
                    <a:cubicBezTo>
                      <a:pt x="4971" y="7306"/>
                      <a:pt x="5271" y="7005"/>
                      <a:pt x="5638" y="7005"/>
                    </a:cubicBezTo>
                    <a:cubicBezTo>
                      <a:pt x="6005" y="7005"/>
                      <a:pt x="6305" y="7306"/>
                      <a:pt x="6305" y="7673"/>
                    </a:cubicBezTo>
                    <a:lnTo>
                      <a:pt x="6305" y="23284"/>
                    </a:lnTo>
                    <a:lnTo>
                      <a:pt x="6338" y="23284"/>
                    </a:lnTo>
                    <a:lnTo>
                      <a:pt x="6338" y="48502"/>
                    </a:lnTo>
                    <a:cubicBezTo>
                      <a:pt x="6338" y="50470"/>
                      <a:pt x="7906" y="52038"/>
                      <a:pt x="9874" y="52038"/>
                    </a:cubicBezTo>
                    <a:cubicBezTo>
                      <a:pt x="11809" y="52038"/>
                      <a:pt x="13410" y="50470"/>
                      <a:pt x="13410" y="48502"/>
                    </a:cubicBezTo>
                    <a:lnTo>
                      <a:pt x="13410" y="27654"/>
                    </a:lnTo>
                    <a:cubicBezTo>
                      <a:pt x="13410" y="27287"/>
                      <a:pt x="13710" y="26986"/>
                      <a:pt x="14077" y="26986"/>
                    </a:cubicBezTo>
                    <a:cubicBezTo>
                      <a:pt x="14444" y="26986"/>
                      <a:pt x="14744" y="27287"/>
                      <a:pt x="14744" y="27654"/>
                    </a:cubicBezTo>
                    <a:lnTo>
                      <a:pt x="14744" y="48502"/>
                    </a:lnTo>
                    <a:cubicBezTo>
                      <a:pt x="14744" y="50470"/>
                      <a:pt x="16312" y="52038"/>
                      <a:pt x="18280" y="52038"/>
                    </a:cubicBezTo>
                    <a:cubicBezTo>
                      <a:pt x="20215" y="52038"/>
                      <a:pt x="21816" y="50470"/>
                      <a:pt x="21816" y="48502"/>
                    </a:cubicBezTo>
                    <a:lnTo>
                      <a:pt x="21816" y="7606"/>
                    </a:lnTo>
                    <a:cubicBezTo>
                      <a:pt x="21816" y="7272"/>
                      <a:pt x="22116" y="7005"/>
                      <a:pt x="22450" y="7005"/>
                    </a:cubicBezTo>
                    <a:cubicBezTo>
                      <a:pt x="22817" y="7005"/>
                      <a:pt x="23117" y="7306"/>
                      <a:pt x="23117" y="7673"/>
                    </a:cubicBezTo>
                    <a:lnTo>
                      <a:pt x="23117" y="30656"/>
                    </a:lnTo>
                    <a:cubicBezTo>
                      <a:pt x="23117" y="32057"/>
                      <a:pt x="24218" y="33158"/>
                      <a:pt x="25619" y="33158"/>
                    </a:cubicBezTo>
                    <a:lnTo>
                      <a:pt x="25652" y="33158"/>
                    </a:lnTo>
                    <a:cubicBezTo>
                      <a:pt x="27020" y="33158"/>
                      <a:pt x="28121" y="32057"/>
                      <a:pt x="28121" y="30656"/>
                    </a:cubicBezTo>
                    <a:lnTo>
                      <a:pt x="28121" y="5304"/>
                    </a:lnTo>
                    <a:cubicBezTo>
                      <a:pt x="28121" y="2369"/>
                      <a:pt x="25786" y="0"/>
                      <a:pt x="2288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" name="Google Shape;66;p15"/>
            <p:cNvGrpSpPr/>
            <p:nvPr/>
          </p:nvGrpSpPr>
          <p:grpSpPr>
            <a:xfrm>
              <a:off x="954362" y="411492"/>
              <a:ext cx="1573405" cy="4463241"/>
              <a:chOff x="3333137" y="528825"/>
              <a:chExt cx="1632029" cy="3569979"/>
            </a:xfrm>
            <a:solidFill>
              <a:schemeClr val="accent6"/>
            </a:solidFill>
          </p:grpSpPr>
          <p:sp>
            <p:nvSpPr>
              <p:cNvPr id="34" name="Google Shape;67;p15"/>
              <p:cNvSpPr/>
              <p:nvPr/>
            </p:nvSpPr>
            <p:spPr>
              <a:xfrm>
                <a:off x="3766447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1" y="3270"/>
                      <a:pt x="1" y="7306"/>
                    </a:cubicBezTo>
                    <a:cubicBezTo>
                      <a:pt x="1" y="11342"/>
                      <a:pt x="3303" y="14645"/>
                      <a:pt x="7339" y="14645"/>
                    </a:cubicBezTo>
                    <a:cubicBezTo>
                      <a:pt x="11376" y="14645"/>
                      <a:pt x="14645" y="11342"/>
                      <a:pt x="14645" y="7306"/>
                    </a:cubicBezTo>
                    <a:cubicBezTo>
                      <a:pt x="14645" y="3270"/>
                      <a:pt x="11376" y="1"/>
                      <a:pt x="733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68;p15"/>
              <p:cNvSpPr/>
              <p:nvPr/>
            </p:nvSpPr>
            <p:spPr>
              <a:xfrm>
                <a:off x="3333137" y="1376328"/>
                <a:ext cx="1632029" cy="2722476"/>
              </a:xfrm>
              <a:custGeom>
                <a:avLst/>
                <a:gdLst/>
                <a:ahLst/>
                <a:cxnLst/>
                <a:rect l="l" t="t" r="r" b="b"/>
                <a:pathLst>
                  <a:path w="31156" h="51973" extrusionOk="0">
                    <a:moveTo>
                      <a:pt x="8640" y="0"/>
                    </a:moveTo>
                    <a:cubicBezTo>
                      <a:pt x="5971" y="0"/>
                      <a:pt x="3703" y="2002"/>
                      <a:pt x="3369" y="4637"/>
                    </a:cubicBezTo>
                    <a:lnTo>
                      <a:pt x="167" y="30289"/>
                    </a:lnTo>
                    <a:cubicBezTo>
                      <a:pt x="0" y="31589"/>
                      <a:pt x="934" y="32624"/>
                      <a:pt x="2235" y="32624"/>
                    </a:cubicBezTo>
                    <a:cubicBezTo>
                      <a:pt x="3536" y="32624"/>
                      <a:pt x="4737" y="31556"/>
                      <a:pt x="4904" y="30255"/>
                    </a:cubicBezTo>
                    <a:lnTo>
                      <a:pt x="7772" y="7372"/>
                    </a:lnTo>
                    <a:cubicBezTo>
                      <a:pt x="7806" y="7072"/>
                      <a:pt x="8073" y="6872"/>
                      <a:pt x="8339" y="6872"/>
                    </a:cubicBezTo>
                    <a:lnTo>
                      <a:pt x="8606" y="6872"/>
                    </a:lnTo>
                    <a:cubicBezTo>
                      <a:pt x="8940" y="6872"/>
                      <a:pt x="9207" y="7172"/>
                      <a:pt x="9140" y="7506"/>
                    </a:cubicBezTo>
                    <a:lnTo>
                      <a:pt x="5804" y="33758"/>
                    </a:lnTo>
                    <a:cubicBezTo>
                      <a:pt x="5738" y="34125"/>
                      <a:pt x="6004" y="34425"/>
                      <a:pt x="6371" y="34425"/>
                    </a:cubicBezTo>
                    <a:lnTo>
                      <a:pt x="7872" y="34425"/>
                    </a:lnTo>
                    <a:lnTo>
                      <a:pt x="7872" y="48435"/>
                    </a:lnTo>
                    <a:cubicBezTo>
                      <a:pt x="7872" y="50396"/>
                      <a:pt x="9442" y="51973"/>
                      <a:pt x="11388" y="51973"/>
                    </a:cubicBezTo>
                    <a:cubicBezTo>
                      <a:pt x="11428" y="51973"/>
                      <a:pt x="11468" y="51972"/>
                      <a:pt x="11508" y="51971"/>
                    </a:cubicBezTo>
                    <a:cubicBezTo>
                      <a:pt x="13443" y="51904"/>
                      <a:pt x="14944" y="50236"/>
                      <a:pt x="14944" y="48301"/>
                    </a:cubicBezTo>
                    <a:lnTo>
                      <a:pt x="14944" y="35092"/>
                    </a:lnTo>
                    <a:cubicBezTo>
                      <a:pt x="14944" y="34725"/>
                      <a:pt x="15244" y="34425"/>
                      <a:pt x="15611" y="34425"/>
                    </a:cubicBezTo>
                    <a:cubicBezTo>
                      <a:pt x="15978" y="34425"/>
                      <a:pt x="16278" y="34725"/>
                      <a:pt x="16278" y="35092"/>
                    </a:cubicBezTo>
                    <a:lnTo>
                      <a:pt x="16278" y="48435"/>
                    </a:lnTo>
                    <a:cubicBezTo>
                      <a:pt x="16278" y="50396"/>
                      <a:pt x="17848" y="51973"/>
                      <a:pt x="19794" y="51973"/>
                    </a:cubicBezTo>
                    <a:cubicBezTo>
                      <a:pt x="19834" y="51973"/>
                      <a:pt x="19874" y="51972"/>
                      <a:pt x="19914" y="51971"/>
                    </a:cubicBezTo>
                    <a:cubicBezTo>
                      <a:pt x="21849" y="51904"/>
                      <a:pt x="23350" y="50236"/>
                      <a:pt x="23350" y="48301"/>
                    </a:cubicBezTo>
                    <a:lnTo>
                      <a:pt x="23350" y="34425"/>
                    </a:lnTo>
                    <a:lnTo>
                      <a:pt x="25085" y="34425"/>
                    </a:lnTo>
                    <a:cubicBezTo>
                      <a:pt x="25452" y="34425"/>
                      <a:pt x="25719" y="34125"/>
                      <a:pt x="25685" y="33758"/>
                    </a:cubicBezTo>
                    <a:lnTo>
                      <a:pt x="22316" y="7506"/>
                    </a:lnTo>
                    <a:cubicBezTo>
                      <a:pt x="22249" y="7172"/>
                      <a:pt x="22516" y="6872"/>
                      <a:pt x="22883" y="6872"/>
                    </a:cubicBezTo>
                    <a:cubicBezTo>
                      <a:pt x="23150" y="6872"/>
                      <a:pt x="23417" y="7072"/>
                      <a:pt x="23450" y="7372"/>
                    </a:cubicBezTo>
                    <a:lnTo>
                      <a:pt x="26352" y="30589"/>
                    </a:lnTo>
                    <a:cubicBezTo>
                      <a:pt x="26489" y="31768"/>
                      <a:pt x="27506" y="32654"/>
                      <a:pt x="28678" y="32654"/>
                    </a:cubicBezTo>
                    <a:cubicBezTo>
                      <a:pt x="28932" y="32654"/>
                      <a:pt x="29193" y="32612"/>
                      <a:pt x="29455" y="32523"/>
                    </a:cubicBezTo>
                    <a:cubicBezTo>
                      <a:pt x="30522" y="32157"/>
                      <a:pt x="31156" y="31056"/>
                      <a:pt x="31022" y="29922"/>
                    </a:cubicBezTo>
                    <a:lnTo>
                      <a:pt x="27853" y="4637"/>
                    </a:lnTo>
                    <a:cubicBezTo>
                      <a:pt x="27520" y="2002"/>
                      <a:pt x="25252" y="0"/>
                      <a:pt x="2258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" name="Google Shape;69;p15"/>
            <p:cNvGrpSpPr/>
            <p:nvPr/>
          </p:nvGrpSpPr>
          <p:grpSpPr>
            <a:xfrm>
              <a:off x="1934612" y="416911"/>
              <a:ext cx="1420134" cy="4463111"/>
              <a:chOff x="766275" y="528825"/>
              <a:chExt cx="1473048" cy="3569874"/>
            </a:xfrm>
          </p:grpSpPr>
          <p:sp>
            <p:nvSpPr>
              <p:cNvPr id="32" name="Google Shape;70;p15"/>
              <p:cNvSpPr/>
              <p:nvPr/>
            </p:nvSpPr>
            <p:spPr>
              <a:xfrm>
                <a:off x="1122740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0" y="3270"/>
                      <a:pt x="0" y="7306"/>
                    </a:cubicBezTo>
                    <a:cubicBezTo>
                      <a:pt x="0" y="11342"/>
                      <a:pt x="3303" y="14645"/>
                      <a:pt x="7339" y="14645"/>
                    </a:cubicBezTo>
                    <a:cubicBezTo>
                      <a:pt x="11375" y="14645"/>
                      <a:pt x="14644" y="11342"/>
                      <a:pt x="14644" y="7306"/>
                    </a:cubicBezTo>
                    <a:cubicBezTo>
                      <a:pt x="14644" y="3270"/>
                      <a:pt x="11375" y="1"/>
                      <a:pt x="733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71;p15"/>
              <p:cNvSpPr/>
              <p:nvPr/>
            </p:nvSpPr>
            <p:spPr>
              <a:xfrm>
                <a:off x="766275" y="1372818"/>
                <a:ext cx="1473048" cy="2725881"/>
              </a:xfrm>
              <a:custGeom>
                <a:avLst/>
                <a:gdLst/>
                <a:ahLst/>
                <a:cxnLst/>
                <a:rect l="l" t="t" r="r" b="b"/>
                <a:pathLst>
                  <a:path w="28121" h="52038" extrusionOk="0">
                    <a:moveTo>
                      <a:pt x="5271" y="0"/>
                    </a:moveTo>
                    <a:cubicBezTo>
                      <a:pt x="2369" y="0"/>
                      <a:pt x="1" y="2369"/>
                      <a:pt x="1" y="5304"/>
                    </a:cubicBezTo>
                    <a:lnTo>
                      <a:pt x="1" y="30656"/>
                    </a:lnTo>
                    <a:cubicBezTo>
                      <a:pt x="1" y="32057"/>
                      <a:pt x="1135" y="33158"/>
                      <a:pt x="2502" y="33158"/>
                    </a:cubicBezTo>
                    <a:cubicBezTo>
                      <a:pt x="3870" y="33158"/>
                      <a:pt x="4971" y="32057"/>
                      <a:pt x="4971" y="30656"/>
                    </a:cubicBezTo>
                    <a:lnTo>
                      <a:pt x="4971" y="7673"/>
                    </a:lnTo>
                    <a:cubicBezTo>
                      <a:pt x="4971" y="7306"/>
                      <a:pt x="5271" y="7005"/>
                      <a:pt x="5638" y="7005"/>
                    </a:cubicBezTo>
                    <a:cubicBezTo>
                      <a:pt x="6005" y="7005"/>
                      <a:pt x="6305" y="7306"/>
                      <a:pt x="6305" y="7673"/>
                    </a:cubicBezTo>
                    <a:lnTo>
                      <a:pt x="6305" y="23284"/>
                    </a:lnTo>
                    <a:lnTo>
                      <a:pt x="6338" y="23284"/>
                    </a:lnTo>
                    <a:lnTo>
                      <a:pt x="6338" y="48502"/>
                    </a:lnTo>
                    <a:cubicBezTo>
                      <a:pt x="6338" y="50470"/>
                      <a:pt x="7906" y="52038"/>
                      <a:pt x="9874" y="52038"/>
                    </a:cubicBezTo>
                    <a:cubicBezTo>
                      <a:pt x="11809" y="52038"/>
                      <a:pt x="13410" y="50470"/>
                      <a:pt x="13410" y="48502"/>
                    </a:cubicBezTo>
                    <a:lnTo>
                      <a:pt x="13410" y="27654"/>
                    </a:lnTo>
                    <a:cubicBezTo>
                      <a:pt x="13410" y="27287"/>
                      <a:pt x="13710" y="26986"/>
                      <a:pt x="14077" y="26986"/>
                    </a:cubicBezTo>
                    <a:cubicBezTo>
                      <a:pt x="14444" y="26986"/>
                      <a:pt x="14744" y="27287"/>
                      <a:pt x="14744" y="27654"/>
                    </a:cubicBezTo>
                    <a:lnTo>
                      <a:pt x="14744" y="48502"/>
                    </a:lnTo>
                    <a:cubicBezTo>
                      <a:pt x="14744" y="50470"/>
                      <a:pt x="16312" y="52038"/>
                      <a:pt x="18280" y="52038"/>
                    </a:cubicBezTo>
                    <a:cubicBezTo>
                      <a:pt x="20215" y="52038"/>
                      <a:pt x="21816" y="50470"/>
                      <a:pt x="21816" y="48502"/>
                    </a:cubicBezTo>
                    <a:lnTo>
                      <a:pt x="21816" y="7606"/>
                    </a:lnTo>
                    <a:cubicBezTo>
                      <a:pt x="21816" y="7272"/>
                      <a:pt x="22116" y="7005"/>
                      <a:pt x="22450" y="7005"/>
                    </a:cubicBezTo>
                    <a:cubicBezTo>
                      <a:pt x="22817" y="7005"/>
                      <a:pt x="23117" y="7306"/>
                      <a:pt x="23117" y="7673"/>
                    </a:cubicBezTo>
                    <a:lnTo>
                      <a:pt x="23117" y="30656"/>
                    </a:lnTo>
                    <a:cubicBezTo>
                      <a:pt x="23117" y="32057"/>
                      <a:pt x="24218" y="33158"/>
                      <a:pt x="25619" y="33158"/>
                    </a:cubicBezTo>
                    <a:lnTo>
                      <a:pt x="25652" y="33158"/>
                    </a:lnTo>
                    <a:cubicBezTo>
                      <a:pt x="27020" y="33158"/>
                      <a:pt x="28121" y="32057"/>
                      <a:pt x="28121" y="30656"/>
                    </a:cubicBezTo>
                    <a:lnTo>
                      <a:pt x="28121" y="5304"/>
                    </a:lnTo>
                    <a:cubicBezTo>
                      <a:pt x="28121" y="2369"/>
                      <a:pt x="25786" y="0"/>
                      <a:pt x="2288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" name="Google Shape;72;p15"/>
            <p:cNvGrpSpPr/>
            <p:nvPr/>
          </p:nvGrpSpPr>
          <p:grpSpPr>
            <a:xfrm>
              <a:off x="2699337" y="416329"/>
              <a:ext cx="1573405" cy="4463241"/>
              <a:chOff x="3333137" y="528825"/>
              <a:chExt cx="1632029" cy="3569979"/>
            </a:xfrm>
          </p:grpSpPr>
          <p:sp>
            <p:nvSpPr>
              <p:cNvPr id="24" name="Google Shape;73;p15"/>
              <p:cNvSpPr/>
              <p:nvPr/>
            </p:nvSpPr>
            <p:spPr>
              <a:xfrm>
                <a:off x="3766447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1" y="3270"/>
                      <a:pt x="1" y="7306"/>
                    </a:cubicBezTo>
                    <a:cubicBezTo>
                      <a:pt x="1" y="11342"/>
                      <a:pt x="3303" y="14645"/>
                      <a:pt x="7339" y="14645"/>
                    </a:cubicBezTo>
                    <a:cubicBezTo>
                      <a:pt x="11376" y="14645"/>
                      <a:pt x="14645" y="11342"/>
                      <a:pt x="14645" y="7306"/>
                    </a:cubicBezTo>
                    <a:cubicBezTo>
                      <a:pt x="14645" y="3270"/>
                      <a:pt x="11376" y="1"/>
                      <a:pt x="733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" name="Google Shape;74;p15"/>
              <p:cNvSpPr/>
              <p:nvPr/>
            </p:nvSpPr>
            <p:spPr>
              <a:xfrm>
                <a:off x="3333137" y="1376328"/>
                <a:ext cx="1632029" cy="2722476"/>
              </a:xfrm>
              <a:custGeom>
                <a:avLst/>
                <a:gdLst/>
                <a:ahLst/>
                <a:cxnLst/>
                <a:rect l="l" t="t" r="r" b="b"/>
                <a:pathLst>
                  <a:path w="31156" h="51973" extrusionOk="0">
                    <a:moveTo>
                      <a:pt x="8640" y="0"/>
                    </a:moveTo>
                    <a:cubicBezTo>
                      <a:pt x="5971" y="0"/>
                      <a:pt x="3703" y="2002"/>
                      <a:pt x="3369" y="4637"/>
                    </a:cubicBezTo>
                    <a:lnTo>
                      <a:pt x="167" y="30289"/>
                    </a:lnTo>
                    <a:cubicBezTo>
                      <a:pt x="0" y="31589"/>
                      <a:pt x="934" y="32624"/>
                      <a:pt x="2235" y="32624"/>
                    </a:cubicBezTo>
                    <a:cubicBezTo>
                      <a:pt x="3536" y="32624"/>
                      <a:pt x="4737" y="31556"/>
                      <a:pt x="4904" y="30255"/>
                    </a:cubicBezTo>
                    <a:lnTo>
                      <a:pt x="7772" y="7372"/>
                    </a:lnTo>
                    <a:cubicBezTo>
                      <a:pt x="7806" y="7072"/>
                      <a:pt x="8073" y="6872"/>
                      <a:pt x="8339" y="6872"/>
                    </a:cubicBezTo>
                    <a:lnTo>
                      <a:pt x="8606" y="6872"/>
                    </a:lnTo>
                    <a:cubicBezTo>
                      <a:pt x="8940" y="6872"/>
                      <a:pt x="9207" y="7172"/>
                      <a:pt x="9140" y="7506"/>
                    </a:cubicBezTo>
                    <a:lnTo>
                      <a:pt x="5804" y="33758"/>
                    </a:lnTo>
                    <a:cubicBezTo>
                      <a:pt x="5738" y="34125"/>
                      <a:pt x="6004" y="34425"/>
                      <a:pt x="6371" y="34425"/>
                    </a:cubicBezTo>
                    <a:lnTo>
                      <a:pt x="7872" y="34425"/>
                    </a:lnTo>
                    <a:lnTo>
                      <a:pt x="7872" y="48435"/>
                    </a:lnTo>
                    <a:cubicBezTo>
                      <a:pt x="7872" y="50396"/>
                      <a:pt x="9442" y="51973"/>
                      <a:pt x="11388" y="51973"/>
                    </a:cubicBezTo>
                    <a:cubicBezTo>
                      <a:pt x="11428" y="51973"/>
                      <a:pt x="11468" y="51972"/>
                      <a:pt x="11508" y="51971"/>
                    </a:cubicBezTo>
                    <a:cubicBezTo>
                      <a:pt x="13443" y="51904"/>
                      <a:pt x="14944" y="50236"/>
                      <a:pt x="14944" y="48301"/>
                    </a:cubicBezTo>
                    <a:lnTo>
                      <a:pt x="14944" y="35092"/>
                    </a:lnTo>
                    <a:cubicBezTo>
                      <a:pt x="14944" y="34725"/>
                      <a:pt x="15244" y="34425"/>
                      <a:pt x="15611" y="34425"/>
                    </a:cubicBezTo>
                    <a:cubicBezTo>
                      <a:pt x="15978" y="34425"/>
                      <a:pt x="16278" y="34725"/>
                      <a:pt x="16278" y="35092"/>
                    </a:cubicBezTo>
                    <a:lnTo>
                      <a:pt x="16278" y="48435"/>
                    </a:lnTo>
                    <a:cubicBezTo>
                      <a:pt x="16278" y="50396"/>
                      <a:pt x="17848" y="51973"/>
                      <a:pt x="19794" y="51973"/>
                    </a:cubicBezTo>
                    <a:cubicBezTo>
                      <a:pt x="19834" y="51973"/>
                      <a:pt x="19874" y="51972"/>
                      <a:pt x="19914" y="51971"/>
                    </a:cubicBezTo>
                    <a:cubicBezTo>
                      <a:pt x="21849" y="51904"/>
                      <a:pt x="23350" y="50236"/>
                      <a:pt x="23350" y="48301"/>
                    </a:cubicBezTo>
                    <a:lnTo>
                      <a:pt x="23350" y="34425"/>
                    </a:lnTo>
                    <a:lnTo>
                      <a:pt x="25085" y="34425"/>
                    </a:lnTo>
                    <a:cubicBezTo>
                      <a:pt x="25452" y="34425"/>
                      <a:pt x="25719" y="34125"/>
                      <a:pt x="25685" y="33758"/>
                    </a:cubicBezTo>
                    <a:lnTo>
                      <a:pt x="22316" y="7506"/>
                    </a:lnTo>
                    <a:cubicBezTo>
                      <a:pt x="22249" y="7172"/>
                      <a:pt x="22516" y="6872"/>
                      <a:pt x="22883" y="6872"/>
                    </a:cubicBezTo>
                    <a:cubicBezTo>
                      <a:pt x="23150" y="6872"/>
                      <a:pt x="23417" y="7072"/>
                      <a:pt x="23450" y="7372"/>
                    </a:cubicBezTo>
                    <a:lnTo>
                      <a:pt x="26352" y="30589"/>
                    </a:lnTo>
                    <a:cubicBezTo>
                      <a:pt x="26489" y="31768"/>
                      <a:pt x="27506" y="32654"/>
                      <a:pt x="28678" y="32654"/>
                    </a:cubicBezTo>
                    <a:cubicBezTo>
                      <a:pt x="28932" y="32654"/>
                      <a:pt x="29193" y="32612"/>
                      <a:pt x="29455" y="32523"/>
                    </a:cubicBezTo>
                    <a:cubicBezTo>
                      <a:pt x="30522" y="32157"/>
                      <a:pt x="31156" y="31056"/>
                      <a:pt x="31022" y="29922"/>
                    </a:cubicBezTo>
                    <a:lnTo>
                      <a:pt x="27853" y="4637"/>
                    </a:lnTo>
                    <a:cubicBezTo>
                      <a:pt x="27520" y="2002"/>
                      <a:pt x="25252" y="0"/>
                      <a:pt x="2258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3" name="Rectángulo 22"/>
          <p:cNvSpPr/>
          <p:nvPr/>
        </p:nvSpPr>
        <p:spPr>
          <a:xfrm>
            <a:off x="359146" y="3002857"/>
            <a:ext cx="11595514" cy="205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CL" sz="16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Trabajo conjunto con DIDESO, para redacción de nuevo Reglamento de Asignaciones Directas de Interés Regional.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CL" sz="16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Reuniones de Coordinación con DPIR y DIT para gestión del FRIL 2023.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CL" sz="16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Acompañamiento en actividades de Lobby con Contraloría.</a:t>
            </a:r>
            <a:endParaRPr lang="es-CL" sz="1600" b="1" dirty="0">
              <a:solidFill>
                <a:srgbClr val="C00000"/>
              </a:solidFill>
              <a:latin typeface="Bahnschrift" panose="020B0502040204020203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CL" sz="16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Cierre de programa CONADI.</a:t>
            </a:r>
            <a:endParaRPr lang="es-CL" sz="1600" b="1" dirty="0">
              <a:solidFill>
                <a:srgbClr val="C00000"/>
              </a:solidFill>
              <a:latin typeface="Bahnschrift" panose="020B0502040204020203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CL" sz="16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Acompañamiento a Equipo DPIR y pronunciamiento sobre método continuidad de la DA-MOP para proyecto con término anticipado de contrato.</a:t>
            </a:r>
          </a:p>
        </p:txBody>
      </p:sp>
      <p:sp>
        <p:nvSpPr>
          <p:cNvPr id="38" name="Rectángulo 37"/>
          <p:cNvSpPr/>
          <p:nvPr/>
        </p:nvSpPr>
        <p:spPr>
          <a:xfrm>
            <a:off x="765906" y="396354"/>
            <a:ext cx="9231530" cy="42787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/>
              <a:t>FUNCIÓN: CONTROL DE LEGALIDAD</a:t>
            </a:r>
          </a:p>
        </p:txBody>
      </p:sp>
      <p:sp>
        <p:nvSpPr>
          <p:cNvPr id="39" name="Forma libre 38"/>
          <p:cNvSpPr/>
          <p:nvPr/>
        </p:nvSpPr>
        <p:spPr>
          <a:xfrm>
            <a:off x="254329" y="266833"/>
            <a:ext cx="690323" cy="692212"/>
          </a:xfrm>
          <a:custGeom>
            <a:avLst/>
            <a:gdLst>
              <a:gd name="connsiteX0" fmla="*/ 0 w 1463992"/>
              <a:gd name="connsiteY0" fmla="*/ 757998 h 1515995"/>
              <a:gd name="connsiteX1" fmla="*/ 731996 w 1463992"/>
              <a:gd name="connsiteY1" fmla="*/ 0 h 1515995"/>
              <a:gd name="connsiteX2" fmla="*/ 1463992 w 1463992"/>
              <a:gd name="connsiteY2" fmla="*/ 757998 h 1515995"/>
              <a:gd name="connsiteX3" fmla="*/ 731996 w 1463992"/>
              <a:gd name="connsiteY3" fmla="*/ 1515996 h 1515995"/>
              <a:gd name="connsiteX4" fmla="*/ 0 w 1463992"/>
              <a:gd name="connsiteY4" fmla="*/ 757998 h 1515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3992" h="1515995">
                <a:moveTo>
                  <a:pt x="0" y="757998"/>
                </a:moveTo>
                <a:cubicBezTo>
                  <a:pt x="0" y="339367"/>
                  <a:pt x="327726" y="0"/>
                  <a:pt x="731996" y="0"/>
                </a:cubicBezTo>
                <a:cubicBezTo>
                  <a:pt x="1136266" y="0"/>
                  <a:pt x="1463992" y="339367"/>
                  <a:pt x="1463992" y="757998"/>
                </a:cubicBezTo>
                <a:cubicBezTo>
                  <a:pt x="1463992" y="1176629"/>
                  <a:pt x="1136266" y="1515996"/>
                  <a:pt x="731996" y="1515996"/>
                </a:cubicBezTo>
                <a:cubicBezTo>
                  <a:pt x="327726" y="1515996"/>
                  <a:pt x="0" y="1176629"/>
                  <a:pt x="0" y="757998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4557" tIns="232172" rIns="224557" bIns="232172" numCol="1" spcCol="1270" anchor="ctr" anchorCtr="0">
            <a:no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000" b="1" dirty="0"/>
              <a:t>2</a:t>
            </a:r>
            <a:endParaRPr lang="es-ES" sz="2000" b="1" kern="1200" dirty="0"/>
          </a:p>
        </p:txBody>
      </p:sp>
    </p:spTree>
    <p:extLst>
      <p:ext uri="{BB962C8B-B14F-4D97-AF65-F5344CB8AC3E}">
        <p14:creationId xmlns:p14="http://schemas.microsoft.com/office/powerpoint/2010/main" val="78378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148292" y="5308771"/>
            <a:ext cx="1222018" cy="1222018"/>
          </a:xfrm>
          <a:prstGeom prst="rect">
            <a:avLst/>
          </a:prstGeom>
        </p:spPr>
      </p:pic>
      <p:sp>
        <p:nvSpPr>
          <p:cNvPr id="10" name="Marcador de contenido 2"/>
          <p:cNvSpPr txBox="1">
            <a:spLocks/>
          </p:cNvSpPr>
          <p:nvPr/>
        </p:nvSpPr>
        <p:spPr>
          <a:xfrm>
            <a:off x="5759301" y="2067122"/>
            <a:ext cx="5958020" cy="4297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s-CL" dirty="0"/>
          </a:p>
        </p:txBody>
      </p:sp>
      <p:sp>
        <p:nvSpPr>
          <p:cNvPr id="15" name="Rectángulo 14"/>
          <p:cNvSpPr/>
          <p:nvPr/>
        </p:nvSpPr>
        <p:spPr>
          <a:xfrm>
            <a:off x="11452192" y="0"/>
            <a:ext cx="731520" cy="20116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Rectángulo 15"/>
          <p:cNvSpPr/>
          <p:nvPr/>
        </p:nvSpPr>
        <p:spPr>
          <a:xfrm>
            <a:off x="9989152" y="0"/>
            <a:ext cx="731520" cy="20116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Rectángulo 16"/>
          <p:cNvSpPr/>
          <p:nvPr/>
        </p:nvSpPr>
        <p:spPr>
          <a:xfrm>
            <a:off x="10720672" y="0"/>
            <a:ext cx="731520" cy="2011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pSp>
        <p:nvGrpSpPr>
          <p:cNvPr id="110" name="Google Shape;2296;p38"/>
          <p:cNvGrpSpPr/>
          <p:nvPr/>
        </p:nvGrpSpPr>
        <p:grpSpPr>
          <a:xfrm>
            <a:off x="630174" y="1612301"/>
            <a:ext cx="5335262" cy="1338022"/>
            <a:chOff x="4737075" y="3033763"/>
            <a:chExt cx="4983983" cy="1338022"/>
          </a:xfrm>
        </p:grpSpPr>
        <p:grpSp>
          <p:nvGrpSpPr>
            <p:cNvPr id="111" name="Google Shape;2297;p38"/>
            <p:cNvGrpSpPr/>
            <p:nvPr/>
          </p:nvGrpSpPr>
          <p:grpSpPr>
            <a:xfrm>
              <a:off x="4737075" y="3033772"/>
              <a:ext cx="780852" cy="1264115"/>
              <a:chOff x="5913709" y="1474800"/>
              <a:chExt cx="872655" cy="1412734"/>
            </a:xfrm>
          </p:grpSpPr>
          <p:grpSp>
            <p:nvGrpSpPr>
              <p:cNvPr id="118" name="Google Shape;2298;p38"/>
              <p:cNvGrpSpPr/>
              <p:nvPr/>
            </p:nvGrpSpPr>
            <p:grpSpPr>
              <a:xfrm>
                <a:off x="6149147" y="1474800"/>
                <a:ext cx="401779" cy="433305"/>
                <a:chOff x="6149147" y="1474800"/>
                <a:chExt cx="401779" cy="433305"/>
              </a:xfrm>
            </p:grpSpPr>
            <p:sp>
              <p:nvSpPr>
                <p:cNvPr id="145" name="Google Shape;2311;p38"/>
                <p:cNvSpPr/>
                <p:nvPr/>
              </p:nvSpPr>
              <p:spPr>
                <a:xfrm>
                  <a:off x="6196458" y="1474800"/>
                  <a:ext cx="71669" cy="716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0" h="1480" extrusionOk="0">
                      <a:moveTo>
                        <a:pt x="728" y="0"/>
                      </a:moveTo>
                      <a:cubicBezTo>
                        <a:pt x="1129" y="0"/>
                        <a:pt x="1479" y="326"/>
                        <a:pt x="1479" y="752"/>
                      </a:cubicBezTo>
                      <a:cubicBezTo>
                        <a:pt x="1479" y="1153"/>
                        <a:pt x="1129" y="1479"/>
                        <a:pt x="728" y="1479"/>
                      </a:cubicBezTo>
                      <a:cubicBezTo>
                        <a:pt x="327" y="1479"/>
                        <a:pt x="1" y="1153"/>
                        <a:pt x="1" y="752"/>
                      </a:cubicBezTo>
                      <a:cubicBezTo>
                        <a:pt x="1" y="326"/>
                        <a:pt x="327" y="0"/>
                        <a:pt x="728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6" name="Google Shape;2312;p38"/>
                <p:cNvSpPr/>
                <p:nvPr/>
              </p:nvSpPr>
              <p:spPr>
                <a:xfrm>
                  <a:off x="6149147" y="1556104"/>
                  <a:ext cx="166291" cy="352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4" h="7269" extrusionOk="0">
                      <a:moveTo>
                        <a:pt x="978" y="1"/>
                      </a:moveTo>
                      <a:lnTo>
                        <a:pt x="2481" y="1"/>
                      </a:lnTo>
                      <a:cubicBezTo>
                        <a:pt x="3008" y="1"/>
                        <a:pt x="3434" y="427"/>
                        <a:pt x="3434" y="953"/>
                      </a:cubicBezTo>
                      <a:lnTo>
                        <a:pt x="3434" y="3459"/>
                      </a:lnTo>
                      <a:cubicBezTo>
                        <a:pt x="3434" y="3635"/>
                        <a:pt x="3284" y="3760"/>
                        <a:pt x="3108" y="3760"/>
                      </a:cubicBezTo>
                      <a:lnTo>
                        <a:pt x="3108" y="3760"/>
                      </a:lnTo>
                      <a:cubicBezTo>
                        <a:pt x="2933" y="3760"/>
                        <a:pt x="2807" y="3635"/>
                        <a:pt x="2807" y="3459"/>
                      </a:cubicBezTo>
                      <a:lnTo>
                        <a:pt x="2807" y="1379"/>
                      </a:lnTo>
                      <a:cubicBezTo>
                        <a:pt x="2807" y="1304"/>
                        <a:pt x="2757" y="1254"/>
                        <a:pt x="2682" y="1254"/>
                      </a:cubicBezTo>
                      <a:cubicBezTo>
                        <a:pt x="2607" y="1254"/>
                        <a:pt x="2557" y="1304"/>
                        <a:pt x="2557" y="1379"/>
                      </a:cubicBezTo>
                      <a:cubicBezTo>
                        <a:pt x="2557" y="3234"/>
                        <a:pt x="2582" y="5063"/>
                        <a:pt x="2582" y="6918"/>
                      </a:cubicBezTo>
                      <a:cubicBezTo>
                        <a:pt x="2582" y="7118"/>
                        <a:pt x="2406" y="7269"/>
                        <a:pt x="2206" y="7269"/>
                      </a:cubicBezTo>
                      <a:lnTo>
                        <a:pt x="2206" y="7269"/>
                      </a:lnTo>
                      <a:cubicBezTo>
                        <a:pt x="2005" y="7269"/>
                        <a:pt x="1855" y="7118"/>
                        <a:pt x="1855" y="6918"/>
                      </a:cubicBezTo>
                      <a:lnTo>
                        <a:pt x="1855" y="3860"/>
                      </a:lnTo>
                      <a:cubicBezTo>
                        <a:pt x="1855" y="3810"/>
                        <a:pt x="1780" y="3735"/>
                        <a:pt x="1705" y="3735"/>
                      </a:cubicBezTo>
                      <a:cubicBezTo>
                        <a:pt x="1654" y="3735"/>
                        <a:pt x="1604" y="3810"/>
                        <a:pt x="1604" y="3860"/>
                      </a:cubicBezTo>
                      <a:lnTo>
                        <a:pt x="1604" y="6918"/>
                      </a:lnTo>
                      <a:cubicBezTo>
                        <a:pt x="1604" y="7118"/>
                        <a:pt x="1429" y="7269"/>
                        <a:pt x="1228" y="7269"/>
                      </a:cubicBezTo>
                      <a:lnTo>
                        <a:pt x="1228" y="7269"/>
                      </a:lnTo>
                      <a:cubicBezTo>
                        <a:pt x="1028" y="7269"/>
                        <a:pt x="852" y="7118"/>
                        <a:pt x="852" y="6918"/>
                      </a:cubicBezTo>
                      <a:lnTo>
                        <a:pt x="852" y="1379"/>
                      </a:lnTo>
                      <a:cubicBezTo>
                        <a:pt x="852" y="1304"/>
                        <a:pt x="802" y="1254"/>
                        <a:pt x="752" y="1254"/>
                      </a:cubicBezTo>
                      <a:cubicBezTo>
                        <a:pt x="702" y="1254"/>
                        <a:pt x="652" y="1304"/>
                        <a:pt x="652" y="1379"/>
                      </a:cubicBezTo>
                      <a:lnTo>
                        <a:pt x="652" y="3459"/>
                      </a:lnTo>
                      <a:cubicBezTo>
                        <a:pt x="652" y="3635"/>
                        <a:pt x="502" y="3760"/>
                        <a:pt x="326" y="3760"/>
                      </a:cubicBezTo>
                      <a:lnTo>
                        <a:pt x="326" y="3760"/>
                      </a:lnTo>
                      <a:cubicBezTo>
                        <a:pt x="151" y="3760"/>
                        <a:pt x="0" y="3635"/>
                        <a:pt x="0" y="3459"/>
                      </a:cubicBezTo>
                      <a:lnTo>
                        <a:pt x="0" y="953"/>
                      </a:lnTo>
                      <a:cubicBezTo>
                        <a:pt x="0" y="427"/>
                        <a:pt x="451" y="1"/>
                        <a:pt x="978" y="1"/>
                      </a:cubicBezTo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7" name="Google Shape;2313;p38"/>
                <p:cNvSpPr/>
                <p:nvPr/>
              </p:nvSpPr>
              <p:spPr>
                <a:xfrm>
                  <a:off x="6431896" y="1474800"/>
                  <a:ext cx="71669" cy="716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0" h="1480" extrusionOk="0">
                      <a:moveTo>
                        <a:pt x="728" y="0"/>
                      </a:moveTo>
                      <a:cubicBezTo>
                        <a:pt x="1129" y="0"/>
                        <a:pt x="1480" y="326"/>
                        <a:pt x="1480" y="752"/>
                      </a:cubicBezTo>
                      <a:cubicBezTo>
                        <a:pt x="1480" y="1153"/>
                        <a:pt x="1129" y="1479"/>
                        <a:pt x="728" y="1479"/>
                      </a:cubicBezTo>
                      <a:cubicBezTo>
                        <a:pt x="327" y="1479"/>
                        <a:pt x="1" y="1153"/>
                        <a:pt x="1" y="752"/>
                      </a:cubicBezTo>
                      <a:cubicBezTo>
                        <a:pt x="1" y="326"/>
                        <a:pt x="327" y="0"/>
                        <a:pt x="728" y="0"/>
                      </a:cubicBezTo>
                      <a:close/>
                    </a:path>
                  </a:pathLst>
                </a:custGeom>
                <a:solidFill>
                  <a:srgbClr val="3399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8" name="Google Shape;2314;p38"/>
                <p:cNvSpPr/>
                <p:nvPr/>
              </p:nvSpPr>
              <p:spPr>
                <a:xfrm>
                  <a:off x="6384586" y="1556104"/>
                  <a:ext cx="166340" cy="352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5" h="7269" extrusionOk="0">
                      <a:moveTo>
                        <a:pt x="978" y="1"/>
                      </a:moveTo>
                      <a:lnTo>
                        <a:pt x="2482" y="1"/>
                      </a:lnTo>
                      <a:cubicBezTo>
                        <a:pt x="3008" y="1"/>
                        <a:pt x="3434" y="427"/>
                        <a:pt x="3434" y="953"/>
                      </a:cubicBezTo>
                      <a:lnTo>
                        <a:pt x="3434" y="3459"/>
                      </a:lnTo>
                      <a:cubicBezTo>
                        <a:pt x="3434" y="3635"/>
                        <a:pt x="3284" y="3760"/>
                        <a:pt x="3108" y="3760"/>
                      </a:cubicBezTo>
                      <a:lnTo>
                        <a:pt x="3108" y="3760"/>
                      </a:lnTo>
                      <a:cubicBezTo>
                        <a:pt x="2958" y="3760"/>
                        <a:pt x="2807" y="3635"/>
                        <a:pt x="2807" y="3459"/>
                      </a:cubicBezTo>
                      <a:lnTo>
                        <a:pt x="2807" y="1379"/>
                      </a:lnTo>
                      <a:cubicBezTo>
                        <a:pt x="2807" y="1304"/>
                        <a:pt x="2757" y="1254"/>
                        <a:pt x="2707" y="1254"/>
                      </a:cubicBezTo>
                      <a:cubicBezTo>
                        <a:pt x="2607" y="1254"/>
                        <a:pt x="2557" y="1304"/>
                        <a:pt x="2557" y="1379"/>
                      </a:cubicBezTo>
                      <a:cubicBezTo>
                        <a:pt x="2557" y="3234"/>
                        <a:pt x="2582" y="5063"/>
                        <a:pt x="2582" y="6918"/>
                      </a:cubicBezTo>
                      <a:cubicBezTo>
                        <a:pt x="2582" y="7118"/>
                        <a:pt x="2432" y="7269"/>
                        <a:pt x="2206" y="7269"/>
                      </a:cubicBezTo>
                      <a:lnTo>
                        <a:pt x="2206" y="7269"/>
                      </a:lnTo>
                      <a:cubicBezTo>
                        <a:pt x="2005" y="7269"/>
                        <a:pt x="1855" y="7118"/>
                        <a:pt x="1855" y="6918"/>
                      </a:cubicBezTo>
                      <a:lnTo>
                        <a:pt x="1855" y="3860"/>
                      </a:lnTo>
                      <a:cubicBezTo>
                        <a:pt x="1855" y="3810"/>
                        <a:pt x="1780" y="3735"/>
                        <a:pt x="1705" y="3735"/>
                      </a:cubicBezTo>
                      <a:cubicBezTo>
                        <a:pt x="1655" y="3735"/>
                        <a:pt x="1604" y="3810"/>
                        <a:pt x="1604" y="3860"/>
                      </a:cubicBezTo>
                      <a:lnTo>
                        <a:pt x="1604" y="6918"/>
                      </a:lnTo>
                      <a:cubicBezTo>
                        <a:pt x="1604" y="7118"/>
                        <a:pt x="1429" y="7269"/>
                        <a:pt x="1229" y="7269"/>
                      </a:cubicBezTo>
                      <a:lnTo>
                        <a:pt x="1229" y="7269"/>
                      </a:lnTo>
                      <a:cubicBezTo>
                        <a:pt x="1028" y="7269"/>
                        <a:pt x="853" y="7118"/>
                        <a:pt x="853" y="6918"/>
                      </a:cubicBezTo>
                      <a:lnTo>
                        <a:pt x="853" y="1379"/>
                      </a:lnTo>
                      <a:cubicBezTo>
                        <a:pt x="853" y="1304"/>
                        <a:pt x="802" y="1254"/>
                        <a:pt x="752" y="1254"/>
                      </a:cubicBezTo>
                      <a:cubicBezTo>
                        <a:pt x="702" y="1254"/>
                        <a:pt x="652" y="1304"/>
                        <a:pt x="652" y="1379"/>
                      </a:cubicBezTo>
                      <a:lnTo>
                        <a:pt x="652" y="3459"/>
                      </a:lnTo>
                      <a:cubicBezTo>
                        <a:pt x="652" y="3635"/>
                        <a:pt x="502" y="3760"/>
                        <a:pt x="326" y="3760"/>
                      </a:cubicBezTo>
                      <a:lnTo>
                        <a:pt x="326" y="3760"/>
                      </a:lnTo>
                      <a:cubicBezTo>
                        <a:pt x="151" y="3760"/>
                        <a:pt x="0" y="3635"/>
                        <a:pt x="0" y="3459"/>
                      </a:cubicBezTo>
                      <a:lnTo>
                        <a:pt x="0" y="953"/>
                      </a:lnTo>
                      <a:cubicBezTo>
                        <a:pt x="0" y="427"/>
                        <a:pt x="452" y="1"/>
                        <a:pt x="978" y="1"/>
                      </a:cubicBezTo>
                    </a:path>
                  </a:pathLst>
                </a:custGeom>
                <a:solidFill>
                  <a:srgbClr val="3399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19" name="Google Shape;2317;p38"/>
              <p:cNvGrpSpPr/>
              <p:nvPr/>
            </p:nvGrpSpPr>
            <p:grpSpPr>
              <a:xfrm>
                <a:off x="5913709" y="1965096"/>
                <a:ext cx="872655" cy="433353"/>
                <a:chOff x="5913709" y="1965096"/>
                <a:chExt cx="872655" cy="433353"/>
              </a:xfrm>
            </p:grpSpPr>
            <p:sp>
              <p:nvSpPr>
                <p:cNvPr id="135" name="Google Shape;2328;p38"/>
                <p:cNvSpPr/>
                <p:nvPr/>
              </p:nvSpPr>
              <p:spPr>
                <a:xfrm>
                  <a:off x="5961019" y="1965096"/>
                  <a:ext cx="71669" cy="716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0" h="1480" extrusionOk="0">
                      <a:moveTo>
                        <a:pt x="727" y="1"/>
                      </a:moveTo>
                      <a:cubicBezTo>
                        <a:pt x="1128" y="1"/>
                        <a:pt x="1479" y="327"/>
                        <a:pt x="1479" y="728"/>
                      </a:cubicBezTo>
                      <a:cubicBezTo>
                        <a:pt x="1479" y="1129"/>
                        <a:pt x="1128" y="1479"/>
                        <a:pt x="727" y="1479"/>
                      </a:cubicBezTo>
                      <a:cubicBezTo>
                        <a:pt x="326" y="1479"/>
                        <a:pt x="1" y="1129"/>
                        <a:pt x="1" y="728"/>
                      </a:cubicBezTo>
                      <a:cubicBezTo>
                        <a:pt x="1" y="327"/>
                        <a:pt x="326" y="1"/>
                        <a:pt x="727" y="1"/>
                      </a:cubicBezTo>
                      <a:close/>
                    </a:path>
                  </a:pathLst>
                </a:custGeom>
                <a:solidFill>
                  <a:srgbClr val="F2B8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6" name="Google Shape;2329;p38"/>
                <p:cNvSpPr/>
                <p:nvPr/>
              </p:nvSpPr>
              <p:spPr>
                <a:xfrm>
                  <a:off x="5913709" y="2045189"/>
                  <a:ext cx="166291" cy="353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4" h="7295" extrusionOk="0">
                      <a:moveTo>
                        <a:pt x="978" y="1"/>
                      </a:moveTo>
                      <a:lnTo>
                        <a:pt x="2481" y="1"/>
                      </a:lnTo>
                      <a:cubicBezTo>
                        <a:pt x="3008" y="1"/>
                        <a:pt x="3434" y="427"/>
                        <a:pt x="3434" y="978"/>
                      </a:cubicBezTo>
                      <a:lnTo>
                        <a:pt x="3434" y="3460"/>
                      </a:lnTo>
                      <a:cubicBezTo>
                        <a:pt x="3434" y="3635"/>
                        <a:pt x="3283" y="3785"/>
                        <a:pt x="3108" y="3785"/>
                      </a:cubicBezTo>
                      <a:lnTo>
                        <a:pt x="3108" y="3785"/>
                      </a:lnTo>
                      <a:cubicBezTo>
                        <a:pt x="2932" y="3785"/>
                        <a:pt x="2807" y="3635"/>
                        <a:pt x="2807" y="3460"/>
                      </a:cubicBezTo>
                      <a:lnTo>
                        <a:pt x="2807" y="1404"/>
                      </a:lnTo>
                      <a:cubicBezTo>
                        <a:pt x="2807" y="1329"/>
                        <a:pt x="2757" y="1279"/>
                        <a:pt x="2682" y="1279"/>
                      </a:cubicBezTo>
                      <a:cubicBezTo>
                        <a:pt x="2607" y="1279"/>
                        <a:pt x="2556" y="1329"/>
                        <a:pt x="2556" y="1404"/>
                      </a:cubicBezTo>
                      <a:cubicBezTo>
                        <a:pt x="2556" y="3259"/>
                        <a:pt x="2582" y="5064"/>
                        <a:pt x="2582" y="6918"/>
                      </a:cubicBezTo>
                      <a:cubicBezTo>
                        <a:pt x="2582" y="7119"/>
                        <a:pt x="2406" y="7294"/>
                        <a:pt x="2206" y="7294"/>
                      </a:cubicBezTo>
                      <a:lnTo>
                        <a:pt x="2206" y="7294"/>
                      </a:lnTo>
                      <a:cubicBezTo>
                        <a:pt x="2005" y="7294"/>
                        <a:pt x="1855" y="7119"/>
                        <a:pt x="1855" y="6918"/>
                      </a:cubicBezTo>
                      <a:lnTo>
                        <a:pt x="1855" y="3861"/>
                      </a:lnTo>
                      <a:cubicBezTo>
                        <a:pt x="1855" y="3810"/>
                        <a:pt x="1780" y="3760"/>
                        <a:pt x="1704" y="3760"/>
                      </a:cubicBezTo>
                      <a:cubicBezTo>
                        <a:pt x="1654" y="3760"/>
                        <a:pt x="1604" y="3810"/>
                        <a:pt x="1604" y="3861"/>
                      </a:cubicBezTo>
                      <a:lnTo>
                        <a:pt x="1604" y="6918"/>
                      </a:lnTo>
                      <a:cubicBezTo>
                        <a:pt x="1604" y="7119"/>
                        <a:pt x="1429" y="7294"/>
                        <a:pt x="1228" y="7294"/>
                      </a:cubicBezTo>
                      <a:lnTo>
                        <a:pt x="1228" y="7294"/>
                      </a:lnTo>
                      <a:cubicBezTo>
                        <a:pt x="1028" y="7294"/>
                        <a:pt x="852" y="7119"/>
                        <a:pt x="852" y="6918"/>
                      </a:cubicBezTo>
                      <a:lnTo>
                        <a:pt x="852" y="1404"/>
                      </a:lnTo>
                      <a:cubicBezTo>
                        <a:pt x="852" y="1329"/>
                        <a:pt x="802" y="1279"/>
                        <a:pt x="752" y="1279"/>
                      </a:cubicBezTo>
                      <a:cubicBezTo>
                        <a:pt x="702" y="1279"/>
                        <a:pt x="627" y="1329"/>
                        <a:pt x="627" y="1404"/>
                      </a:cubicBezTo>
                      <a:lnTo>
                        <a:pt x="627" y="3460"/>
                      </a:lnTo>
                      <a:cubicBezTo>
                        <a:pt x="627" y="3635"/>
                        <a:pt x="501" y="3785"/>
                        <a:pt x="326" y="3785"/>
                      </a:cubicBezTo>
                      <a:lnTo>
                        <a:pt x="326" y="3785"/>
                      </a:lnTo>
                      <a:cubicBezTo>
                        <a:pt x="150" y="3785"/>
                        <a:pt x="0" y="3635"/>
                        <a:pt x="0" y="3460"/>
                      </a:cubicBezTo>
                      <a:lnTo>
                        <a:pt x="0" y="978"/>
                      </a:lnTo>
                      <a:cubicBezTo>
                        <a:pt x="0" y="427"/>
                        <a:pt x="451" y="1"/>
                        <a:pt x="978" y="1"/>
                      </a:cubicBezTo>
                    </a:path>
                  </a:pathLst>
                </a:custGeom>
                <a:solidFill>
                  <a:srgbClr val="F2B8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7" name="Google Shape;2330;p38"/>
                <p:cNvSpPr/>
                <p:nvPr/>
              </p:nvSpPr>
              <p:spPr>
                <a:xfrm>
                  <a:off x="6196458" y="1965096"/>
                  <a:ext cx="71669" cy="716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0" h="1480" extrusionOk="0">
                      <a:moveTo>
                        <a:pt x="728" y="1"/>
                      </a:moveTo>
                      <a:cubicBezTo>
                        <a:pt x="1129" y="1"/>
                        <a:pt x="1479" y="327"/>
                        <a:pt x="1479" y="728"/>
                      </a:cubicBezTo>
                      <a:cubicBezTo>
                        <a:pt x="1479" y="1129"/>
                        <a:pt x="1129" y="1479"/>
                        <a:pt x="728" y="1479"/>
                      </a:cubicBezTo>
                      <a:cubicBezTo>
                        <a:pt x="327" y="1479"/>
                        <a:pt x="1" y="1129"/>
                        <a:pt x="1" y="728"/>
                      </a:cubicBezTo>
                      <a:cubicBezTo>
                        <a:pt x="1" y="327"/>
                        <a:pt x="327" y="1"/>
                        <a:pt x="728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8" name="Google Shape;2331;p38"/>
                <p:cNvSpPr/>
                <p:nvPr/>
              </p:nvSpPr>
              <p:spPr>
                <a:xfrm>
                  <a:off x="6149147" y="2045189"/>
                  <a:ext cx="166291" cy="353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4" h="7295" extrusionOk="0">
                      <a:moveTo>
                        <a:pt x="978" y="1"/>
                      </a:moveTo>
                      <a:lnTo>
                        <a:pt x="2481" y="1"/>
                      </a:lnTo>
                      <a:cubicBezTo>
                        <a:pt x="3008" y="1"/>
                        <a:pt x="3434" y="427"/>
                        <a:pt x="3434" y="978"/>
                      </a:cubicBezTo>
                      <a:lnTo>
                        <a:pt x="3434" y="3460"/>
                      </a:lnTo>
                      <a:cubicBezTo>
                        <a:pt x="3434" y="3635"/>
                        <a:pt x="3284" y="3785"/>
                        <a:pt x="3108" y="3785"/>
                      </a:cubicBezTo>
                      <a:lnTo>
                        <a:pt x="3108" y="3785"/>
                      </a:lnTo>
                      <a:cubicBezTo>
                        <a:pt x="2933" y="3785"/>
                        <a:pt x="2807" y="3635"/>
                        <a:pt x="2807" y="3460"/>
                      </a:cubicBezTo>
                      <a:lnTo>
                        <a:pt x="2807" y="1404"/>
                      </a:lnTo>
                      <a:cubicBezTo>
                        <a:pt x="2807" y="1329"/>
                        <a:pt x="2757" y="1279"/>
                        <a:pt x="2682" y="1279"/>
                      </a:cubicBezTo>
                      <a:cubicBezTo>
                        <a:pt x="2607" y="1279"/>
                        <a:pt x="2557" y="1329"/>
                        <a:pt x="2557" y="1404"/>
                      </a:cubicBezTo>
                      <a:cubicBezTo>
                        <a:pt x="2557" y="3259"/>
                        <a:pt x="2582" y="5064"/>
                        <a:pt x="2582" y="6918"/>
                      </a:cubicBezTo>
                      <a:cubicBezTo>
                        <a:pt x="2582" y="7119"/>
                        <a:pt x="2406" y="7294"/>
                        <a:pt x="2206" y="7294"/>
                      </a:cubicBezTo>
                      <a:lnTo>
                        <a:pt x="2206" y="7294"/>
                      </a:lnTo>
                      <a:cubicBezTo>
                        <a:pt x="2005" y="7294"/>
                        <a:pt x="1855" y="7119"/>
                        <a:pt x="1855" y="6918"/>
                      </a:cubicBezTo>
                      <a:lnTo>
                        <a:pt x="1855" y="3861"/>
                      </a:lnTo>
                      <a:cubicBezTo>
                        <a:pt x="1855" y="3810"/>
                        <a:pt x="1780" y="3760"/>
                        <a:pt x="1705" y="3760"/>
                      </a:cubicBezTo>
                      <a:cubicBezTo>
                        <a:pt x="1654" y="3760"/>
                        <a:pt x="1604" y="3810"/>
                        <a:pt x="1604" y="3861"/>
                      </a:cubicBezTo>
                      <a:lnTo>
                        <a:pt x="1604" y="6918"/>
                      </a:lnTo>
                      <a:cubicBezTo>
                        <a:pt x="1604" y="7119"/>
                        <a:pt x="1429" y="7294"/>
                        <a:pt x="1228" y="7294"/>
                      </a:cubicBezTo>
                      <a:lnTo>
                        <a:pt x="1228" y="7294"/>
                      </a:lnTo>
                      <a:cubicBezTo>
                        <a:pt x="1028" y="7294"/>
                        <a:pt x="852" y="7119"/>
                        <a:pt x="852" y="6918"/>
                      </a:cubicBezTo>
                      <a:lnTo>
                        <a:pt x="852" y="1404"/>
                      </a:lnTo>
                      <a:cubicBezTo>
                        <a:pt x="852" y="1329"/>
                        <a:pt x="802" y="1279"/>
                        <a:pt x="752" y="1279"/>
                      </a:cubicBezTo>
                      <a:cubicBezTo>
                        <a:pt x="702" y="1279"/>
                        <a:pt x="652" y="1329"/>
                        <a:pt x="652" y="1404"/>
                      </a:cubicBezTo>
                      <a:lnTo>
                        <a:pt x="652" y="3460"/>
                      </a:lnTo>
                      <a:cubicBezTo>
                        <a:pt x="652" y="3635"/>
                        <a:pt x="502" y="3785"/>
                        <a:pt x="326" y="3785"/>
                      </a:cubicBezTo>
                      <a:lnTo>
                        <a:pt x="326" y="3785"/>
                      </a:lnTo>
                      <a:cubicBezTo>
                        <a:pt x="151" y="3785"/>
                        <a:pt x="0" y="3635"/>
                        <a:pt x="0" y="3460"/>
                      </a:cubicBezTo>
                      <a:lnTo>
                        <a:pt x="0" y="978"/>
                      </a:lnTo>
                      <a:cubicBezTo>
                        <a:pt x="0" y="427"/>
                        <a:pt x="451" y="1"/>
                        <a:pt x="978" y="1"/>
                      </a:cubicBezTo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9" name="Google Shape;2332;p38"/>
                <p:cNvSpPr/>
                <p:nvPr/>
              </p:nvSpPr>
              <p:spPr>
                <a:xfrm>
                  <a:off x="6431896" y="1965096"/>
                  <a:ext cx="71669" cy="716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0" h="1480" extrusionOk="0">
                      <a:moveTo>
                        <a:pt x="728" y="1"/>
                      </a:moveTo>
                      <a:cubicBezTo>
                        <a:pt x="1129" y="1"/>
                        <a:pt x="1480" y="327"/>
                        <a:pt x="1480" y="728"/>
                      </a:cubicBezTo>
                      <a:cubicBezTo>
                        <a:pt x="1480" y="1129"/>
                        <a:pt x="1129" y="1479"/>
                        <a:pt x="728" y="1479"/>
                      </a:cubicBezTo>
                      <a:cubicBezTo>
                        <a:pt x="327" y="1479"/>
                        <a:pt x="1" y="1129"/>
                        <a:pt x="1" y="728"/>
                      </a:cubicBezTo>
                      <a:cubicBezTo>
                        <a:pt x="1" y="327"/>
                        <a:pt x="327" y="1"/>
                        <a:pt x="728" y="1"/>
                      </a:cubicBezTo>
                      <a:close/>
                    </a:path>
                  </a:pathLst>
                </a:custGeom>
                <a:solidFill>
                  <a:srgbClr val="3399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0" name="Google Shape;2333;p38"/>
                <p:cNvSpPr/>
                <p:nvPr/>
              </p:nvSpPr>
              <p:spPr>
                <a:xfrm>
                  <a:off x="6384586" y="2045189"/>
                  <a:ext cx="166340" cy="353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5" h="7295" extrusionOk="0">
                      <a:moveTo>
                        <a:pt x="978" y="1"/>
                      </a:moveTo>
                      <a:lnTo>
                        <a:pt x="2482" y="1"/>
                      </a:lnTo>
                      <a:cubicBezTo>
                        <a:pt x="3008" y="1"/>
                        <a:pt x="3434" y="427"/>
                        <a:pt x="3434" y="978"/>
                      </a:cubicBezTo>
                      <a:lnTo>
                        <a:pt x="3434" y="3460"/>
                      </a:lnTo>
                      <a:cubicBezTo>
                        <a:pt x="3434" y="3635"/>
                        <a:pt x="3284" y="3785"/>
                        <a:pt x="3108" y="3785"/>
                      </a:cubicBezTo>
                      <a:lnTo>
                        <a:pt x="3108" y="3785"/>
                      </a:lnTo>
                      <a:cubicBezTo>
                        <a:pt x="2958" y="3785"/>
                        <a:pt x="2807" y="3635"/>
                        <a:pt x="2807" y="3460"/>
                      </a:cubicBezTo>
                      <a:lnTo>
                        <a:pt x="2807" y="1404"/>
                      </a:lnTo>
                      <a:cubicBezTo>
                        <a:pt x="2807" y="1329"/>
                        <a:pt x="2757" y="1279"/>
                        <a:pt x="2707" y="1279"/>
                      </a:cubicBezTo>
                      <a:cubicBezTo>
                        <a:pt x="2607" y="1279"/>
                        <a:pt x="2557" y="1329"/>
                        <a:pt x="2557" y="1404"/>
                      </a:cubicBezTo>
                      <a:cubicBezTo>
                        <a:pt x="2557" y="3259"/>
                        <a:pt x="2582" y="5064"/>
                        <a:pt x="2582" y="6918"/>
                      </a:cubicBezTo>
                      <a:cubicBezTo>
                        <a:pt x="2582" y="7119"/>
                        <a:pt x="2432" y="7294"/>
                        <a:pt x="2206" y="7294"/>
                      </a:cubicBezTo>
                      <a:lnTo>
                        <a:pt x="2206" y="7294"/>
                      </a:lnTo>
                      <a:cubicBezTo>
                        <a:pt x="2005" y="7294"/>
                        <a:pt x="1855" y="7119"/>
                        <a:pt x="1855" y="6918"/>
                      </a:cubicBezTo>
                      <a:lnTo>
                        <a:pt x="1855" y="3861"/>
                      </a:lnTo>
                      <a:cubicBezTo>
                        <a:pt x="1855" y="3810"/>
                        <a:pt x="1780" y="3760"/>
                        <a:pt x="1705" y="3760"/>
                      </a:cubicBezTo>
                      <a:cubicBezTo>
                        <a:pt x="1655" y="3760"/>
                        <a:pt x="1604" y="3810"/>
                        <a:pt x="1604" y="3861"/>
                      </a:cubicBezTo>
                      <a:lnTo>
                        <a:pt x="1604" y="6918"/>
                      </a:lnTo>
                      <a:cubicBezTo>
                        <a:pt x="1604" y="7119"/>
                        <a:pt x="1429" y="7294"/>
                        <a:pt x="1229" y="7294"/>
                      </a:cubicBezTo>
                      <a:lnTo>
                        <a:pt x="1229" y="7294"/>
                      </a:lnTo>
                      <a:cubicBezTo>
                        <a:pt x="1028" y="7294"/>
                        <a:pt x="853" y="7119"/>
                        <a:pt x="853" y="6918"/>
                      </a:cubicBezTo>
                      <a:lnTo>
                        <a:pt x="853" y="1404"/>
                      </a:lnTo>
                      <a:cubicBezTo>
                        <a:pt x="853" y="1329"/>
                        <a:pt x="802" y="1279"/>
                        <a:pt x="752" y="1279"/>
                      </a:cubicBezTo>
                      <a:cubicBezTo>
                        <a:pt x="702" y="1279"/>
                        <a:pt x="652" y="1329"/>
                        <a:pt x="652" y="1404"/>
                      </a:cubicBezTo>
                      <a:lnTo>
                        <a:pt x="652" y="3460"/>
                      </a:lnTo>
                      <a:cubicBezTo>
                        <a:pt x="652" y="3635"/>
                        <a:pt x="502" y="3785"/>
                        <a:pt x="326" y="3785"/>
                      </a:cubicBezTo>
                      <a:lnTo>
                        <a:pt x="326" y="3785"/>
                      </a:lnTo>
                      <a:cubicBezTo>
                        <a:pt x="151" y="3785"/>
                        <a:pt x="0" y="3635"/>
                        <a:pt x="0" y="3460"/>
                      </a:cubicBezTo>
                      <a:lnTo>
                        <a:pt x="0" y="978"/>
                      </a:lnTo>
                      <a:cubicBezTo>
                        <a:pt x="0" y="427"/>
                        <a:pt x="452" y="1"/>
                        <a:pt x="978" y="1"/>
                      </a:cubicBezTo>
                    </a:path>
                  </a:pathLst>
                </a:custGeom>
                <a:solidFill>
                  <a:srgbClr val="3399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1" name="Google Shape;2334;p38"/>
                <p:cNvSpPr/>
                <p:nvPr/>
              </p:nvSpPr>
              <p:spPr>
                <a:xfrm>
                  <a:off x="6667383" y="1965096"/>
                  <a:ext cx="71621" cy="716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79" h="1480" extrusionOk="0">
                      <a:moveTo>
                        <a:pt x="727" y="1"/>
                      </a:moveTo>
                      <a:cubicBezTo>
                        <a:pt x="1153" y="1"/>
                        <a:pt x="1479" y="327"/>
                        <a:pt x="1479" y="728"/>
                      </a:cubicBezTo>
                      <a:cubicBezTo>
                        <a:pt x="1479" y="1129"/>
                        <a:pt x="1153" y="1479"/>
                        <a:pt x="727" y="1479"/>
                      </a:cubicBezTo>
                      <a:cubicBezTo>
                        <a:pt x="326" y="1479"/>
                        <a:pt x="0" y="1129"/>
                        <a:pt x="0" y="728"/>
                      </a:cubicBezTo>
                      <a:cubicBezTo>
                        <a:pt x="0" y="327"/>
                        <a:pt x="326" y="1"/>
                        <a:pt x="727" y="1"/>
                      </a:cubicBezTo>
                      <a:close/>
                    </a:path>
                  </a:pathLst>
                </a:custGeom>
                <a:solidFill>
                  <a:srgbClr val="3399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2" name="Google Shape;2335;p38"/>
                <p:cNvSpPr/>
                <p:nvPr/>
              </p:nvSpPr>
              <p:spPr>
                <a:xfrm>
                  <a:off x="6621235" y="2045189"/>
                  <a:ext cx="165129" cy="353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0" h="7295" extrusionOk="0">
                      <a:moveTo>
                        <a:pt x="953" y="1"/>
                      </a:moveTo>
                      <a:lnTo>
                        <a:pt x="2457" y="1"/>
                      </a:lnTo>
                      <a:cubicBezTo>
                        <a:pt x="2983" y="1"/>
                        <a:pt x="3409" y="427"/>
                        <a:pt x="3409" y="978"/>
                      </a:cubicBezTo>
                      <a:lnTo>
                        <a:pt x="3409" y="3460"/>
                      </a:lnTo>
                      <a:cubicBezTo>
                        <a:pt x="3409" y="3635"/>
                        <a:pt x="3259" y="3785"/>
                        <a:pt x="3108" y="3785"/>
                      </a:cubicBezTo>
                      <a:lnTo>
                        <a:pt x="3108" y="3785"/>
                      </a:lnTo>
                      <a:cubicBezTo>
                        <a:pt x="2933" y="3785"/>
                        <a:pt x="2783" y="3635"/>
                        <a:pt x="2783" y="3460"/>
                      </a:cubicBezTo>
                      <a:lnTo>
                        <a:pt x="2783" y="1404"/>
                      </a:lnTo>
                      <a:cubicBezTo>
                        <a:pt x="2783" y="1329"/>
                        <a:pt x="2733" y="1279"/>
                        <a:pt x="2682" y="1279"/>
                      </a:cubicBezTo>
                      <a:cubicBezTo>
                        <a:pt x="2582" y="1279"/>
                        <a:pt x="2532" y="1329"/>
                        <a:pt x="2532" y="1404"/>
                      </a:cubicBezTo>
                      <a:cubicBezTo>
                        <a:pt x="2532" y="3259"/>
                        <a:pt x="2557" y="5064"/>
                        <a:pt x="2557" y="6918"/>
                      </a:cubicBezTo>
                      <a:cubicBezTo>
                        <a:pt x="2557" y="7119"/>
                        <a:pt x="2407" y="7294"/>
                        <a:pt x="2181" y="7294"/>
                      </a:cubicBezTo>
                      <a:lnTo>
                        <a:pt x="2181" y="7294"/>
                      </a:lnTo>
                      <a:cubicBezTo>
                        <a:pt x="1981" y="7294"/>
                        <a:pt x="1830" y="7119"/>
                        <a:pt x="1830" y="6918"/>
                      </a:cubicBezTo>
                      <a:lnTo>
                        <a:pt x="1830" y="3861"/>
                      </a:lnTo>
                      <a:cubicBezTo>
                        <a:pt x="1830" y="3810"/>
                        <a:pt x="1780" y="3760"/>
                        <a:pt x="1680" y="3760"/>
                      </a:cubicBezTo>
                      <a:cubicBezTo>
                        <a:pt x="1630" y="3760"/>
                        <a:pt x="1580" y="3810"/>
                        <a:pt x="1580" y="3861"/>
                      </a:cubicBezTo>
                      <a:lnTo>
                        <a:pt x="1580" y="6918"/>
                      </a:lnTo>
                      <a:cubicBezTo>
                        <a:pt x="1580" y="7119"/>
                        <a:pt x="1404" y="7294"/>
                        <a:pt x="1204" y="7294"/>
                      </a:cubicBezTo>
                      <a:lnTo>
                        <a:pt x="1204" y="7294"/>
                      </a:lnTo>
                      <a:cubicBezTo>
                        <a:pt x="1003" y="7294"/>
                        <a:pt x="828" y="7119"/>
                        <a:pt x="828" y="6918"/>
                      </a:cubicBezTo>
                      <a:lnTo>
                        <a:pt x="828" y="1404"/>
                      </a:lnTo>
                      <a:cubicBezTo>
                        <a:pt x="828" y="1329"/>
                        <a:pt x="778" y="1279"/>
                        <a:pt x="728" y="1279"/>
                      </a:cubicBezTo>
                      <a:cubicBezTo>
                        <a:pt x="677" y="1279"/>
                        <a:pt x="627" y="1329"/>
                        <a:pt x="627" y="1404"/>
                      </a:cubicBezTo>
                      <a:lnTo>
                        <a:pt x="627" y="3460"/>
                      </a:lnTo>
                      <a:cubicBezTo>
                        <a:pt x="627" y="3635"/>
                        <a:pt x="477" y="3785"/>
                        <a:pt x="301" y="3785"/>
                      </a:cubicBezTo>
                      <a:lnTo>
                        <a:pt x="301" y="3785"/>
                      </a:lnTo>
                      <a:cubicBezTo>
                        <a:pt x="126" y="3785"/>
                        <a:pt x="1" y="3635"/>
                        <a:pt x="1" y="3460"/>
                      </a:cubicBezTo>
                      <a:lnTo>
                        <a:pt x="1" y="978"/>
                      </a:lnTo>
                      <a:cubicBezTo>
                        <a:pt x="1" y="427"/>
                        <a:pt x="427" y="1"/>
                        <a:pt x="953" y="1"/>
                      </a:cubicBezTo>
                    </a:path>
                  </a:pathLst>
                </a:custGeom>
                <a:solidFill>
                  <a:srgbClr val="3399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20" name="Google Shape;2336;p38"/>
              <p:cNvGrpSpPr/>
              <p:nvPr/>
            </p:nvGrpSpPr>
            <p:grpSpPr>
              <a:xfrm>
                <a:off x="5928515" y="2454229"/>
                <a:ext cx="857849" cy="433305"/>
                <a:chOff x="5928515" y="2454229"/>
                <a:chExt cx="857849" cy="433305"/>
              </a:xfrm>
            </p:grpSpPr>
            <p:sp>
              <p:nvSpPr>
                <p:cNvPr id="123" name="Google Shape;2345;p38"/>
                <p:cNvSpPr/>
                <p:nvPr/>
              </p:nvSpPr>
              <p:spPr>
                <a:xfrm>
                  <a:off x="5975874" y="2454229"/>
                  <a:ext cx="71669" cy="71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0" h="1479" extrusionOk="0">
                      <a:moveTo>
                        <a:pt x="727" y="0"/>
                      </a:moveTo>
                      <a:cubicBezTo>
                        <a:pt x="1128" y="0"/>
                        <a:pt x="1479" y="326"/>
                        <a:pt x="1479" y="752"/>
                      </a:cubicBezTo>
                      <a:cubicBezTo>
                        <a:pt x="1479" y="1153"/>
                        <a:pt x="1128" y="1479"/>
                        <a:pt x="727" y="1479"/>
                      </a:cubicBezTo>
                      <a:cubicBezTo>
                        <a:pt x="326" y="1479"/>
                        <a:pt x="0" y="1153"/>
                        <a:pt x="0" y="752"/>
                      </a:cubicBezTo>
                      <a:cubicBezTo>
                        <a:pt x="0" y="326"/>
                        <a:pt x="326" y="0"/>
                        <a:pt x="727" y="0"/>
                      </a:cubicBezTo>
                      <a:close/>
                    </a:path>
                  </a:pathLst>
                </a:custGeom>
                <a:solidFill>
                  <a:srgbClr val="F2B8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4" name="Google Shape;2346;p38"/>
                <p:cNvSpPr/>
                <p:nvPr/>
              </p:nvSpPr>
              <p:spPr>
                <a:xfrm>
                  <a:off x="5928515" y="2535533"/>
                  <a:ext cx="166340" cy="352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5" h="7269" extrusionOk="0">
                      <a:moveTo>
                        <a:pt x="978" y="0"/>
                      </a:moveTo>
                      <a:lnTo>
                        <a:pt x="2482" y="0"/>
                      </a:lnTo>
                      <a:cubicBezTo>
                        <a:pt x="3008" y="0"/>
                        <a:pt x="3435" y="426"/>
                        <a:pt x="3435" y="953"/>
                      </a:cubicBezTo>
                      <a:lnTo>
                        <a:pt x="3435" y="3459"/>
                      </a:lnTo>
                      <a:cubicBezTo>
                        <a:pt x="3435" y="3634"/>
                        <a:pt x="3284" y="3785"/>
                        <a:pt x="3109" y="3785"/>
                      </a:cubicBezTo>
                      <a:lnTo>
                        <a:pt x="3109" y="3785"/>
                      </a:lnTo>
                      <a:cubicBezTo>
                        <a:pt x="2933" y="3785"/>
                        <a:pt x="2808" y="3634"/>
                        <a:pt x="2808" y="3459"/>
                      </a:cubicBezTo>
                      <a:lnTo>
                        <a:pt x="2808" y="1404"/>
                      </a:lnTo>
                      <a:cubicBezTo>
                        <a:pt x="2808" y="1304"/>
                        <a:pt x="2758" y="1253"/>
                        <a:pt x="2683" y="1253"/>
                      </a:cubicBezTo>
                      <a:cubicBezTo>
                        <a:pt x="2607" y="1253"/>
                        <a:pt x="2557" y="1304"/>
                        <a:pt x="2557" y="1404"/>
                      </a:cubicBezTo>
                      <a:cubicBezTo>
                        <a:pt x="2557" y="3233"/>
                        <a:pt x="2582" y="5063"/>
                        <a:pt x="2582" y="6918"/>
                      </a:cubicBezTo>
                      <a:cubicBezTo>
                        <a:pt x="2582" y="7118"/>
                        <a:pt x="2407" y="7268"/>
                        <a:pt x="2206" y="7268"/>
                      </a:cubicBezTo>
                      <a:lnTo>
                        <a:pt x="2206" y="7268"/>
                      </a:lnTo>
                      <a:cubicBezTo>
                        <a:pt x="2006" y="7268"/>
                        <a:pt x="1830" y="7118"/>
                        <a:pt x="1830" y="6918"/>
                      </a:cubicBezTo>
                      <a:lnTo>
                        <a:pt x="1830" y="3860"/>
                      </a:lnTo>
                      <a:cubicBezTo>
                        <a:pt x="1830" y="3810"/>
                        <a:pt x="1780" y="3760"/>
                        <a:pt x="1705" y="3760"/>
                      </a:cubicBezTo>
                      <a:cubicBezTo>
                        <a:pt x="1655" y="3760"/>
                        <a:pt x="1605" y="3810"/>
                        <a:pt x="1605" y="3860"/>
                      </a:cubicBezTo>
                      <a:lnTo>
                        <a:pt x="1605" y="6918"/>
                      </a:lnTo>
                      <a:cubicBezTo>
                        <a:pt x="1605" y="7118"/>
                        <a:pt x="1429" y="7268"/>
                        <a:pt x="1229" y="7268"/>
                      </a:cubicBezTo>
                      <a:lnTo>
                        <a:pt x="1229" y="7268"/>
                      </a:lnTo>
                      <a:cubicBezTo>
                        <a:pt x="1028" y="7268"/>
                        <a:pt x="853" y="7118"/>
                        <a:pt x="853" y="6918"/>
                      </a:cubicBezTo>
                      <a:lnTo>
                        <a:pt x="853" y="1404"/>
                      </a:lnTo>
                      <a:cubicBezTo>
                        <a:pt x="853" y="1304"/>
                        <a:pt x="803" y="1253"/>
                        <a:pt x="753" y="1253"/>
                      </a:cubicBezTo>
                      <a:cubicBezTo>
                        <a:pt x="703" y="1253"/>
                        <a:pt x="627" y="1304"/>
                        <a:pt x="627" y="1404"/>
                      </a:cubicBezTo>
                      <a:lnTo>
                        <a:pt x="627" y="3459"/>
                      </a:lnTo>
                      <a:cubicBezTo>
                        <a:pt x="627" y="3634"/>
                        <a:pt x="502" y="3785"/>
                        <a:pt x="327" y="3785"/>
                      </a:cubicBezTo>
                      <a:lnTo>
                        <a:pt x="327" y="3785"/>
                      </a:lnTo>
                      <a:cubicBezTo>
                        <a:pt x="151" y="3785"/>
                        <a:pt x="1" y="3634"/>
                        <a:pt x="1" y="3459"/>
                      </a:cubicBezTo>
                      <a:lnTo>
                        <a:pt x="1" y="953"/>
                      </a:lnTo>
                      <a:cubicBezTo>
                        <a:pt x="1" y="426"/>
                        <a:pt x="427" y="0"/>
                        <a:pt x="978" y="0"/>
                      </a:cubicBezTo>
                    </a:path>
                  </a:pathLst>
                </a:custGeom>
                <a:solidFill>
                  <a:srgbClr val="F2B8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5" name="Google Shape;2347;p38"/>
                <p:cNvSpPr/>
                <p:nvPr/>
              </p:nvSpPr>
              <p:spPr>
                <a:xfrm>
                  <a:off x="6211311" y="2454229"/>
                  <a:ext cx="71669" cy="71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0" h="1479" extrusionOk="0">
                      <a:moveTo>
                        <a:pt x="727" y="0"/>
                      </a:moveTo>
                      <a:cubicBezTo>
                        <a:pt x="1128" y="0"/>
                        <a:pt x="1479" y="326"/>
                        <a:pt x="1479" y="752"/>
                      </a:cubicBezTo>
                      <a:cubicBezTo>
                        <a:pt x="1479" y="1153"/>
                        <a:pt x="1128" y="1479"/>
                        <a:pt x="727" y="1479"/>
                      </a:cubicBezTo>
                      <a:cubicBezTo>
                        <a:pt x="326" y="1479"/>
                        <a:pt x="1" y="1153"/>
                        <a:pt x="1" y="752"/>
                      </a:cubicBezTo>
                      <a:cubicBezTo>
                        <a:pt x="1" y="326"/>
                        <a:pt x="326" y="0"/>
                        <a:pt x="727" y="0"/>
                      </a:cubicBezTo>
                      <a:close/>
                    </a:path>
                  </a:pathLst>
                </a:custGeom>
                <a:solidFill>
                  <a:srgbClr val="F2B8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6" name="Google Shape;2348;p38"/>
                <p:cNvSpPr/>
                <p:nvPr/>
              </p:nvSpPr>
              <p:spPr>
                <a:xfrm>
                  <a:off x="6164002" y="2535533"/>
                  <a:ext cx="166291" cy="352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4" h="7269" extrusionOk="0">
                      <a:moveTo>
                        <a:pt x="978" y="0"/>
                      </a:moveTo>
                      <a:lnTo>
                        <a:pt x="2481" y="0"/>
                      </a:lnTo>
                      <a:cubicBezTo>
                        <a:pt x="3008" y="0"/>
                        <a:pt x="3434" y="426"/>
                        <a:pt x="3434" y="953"/>
                      </a:cubicBezTo>
                      <a:lnTo>
                        <a:pt x="3434" y="3459"/>
                      </a:lnTo>
                      <a:cubicBezTo>
                        <a:pt x="3434" y="3634"/>
                        <a:pt x="3283" y="3785"/>
                        <a:pt x="3108" y="3785"/>
                      </a:cubicBezTo>
                      <a:lnTo>
                        <a:pt x="3108" y="3785"/>
                      </a:lnTo>
                      <a:cubicBezTo>
                        <a:pt x="2932" y="3785"/>
                        <a:pt x="2807" y="3634"/>
                        <a:pt x="2807" y="3459"/>
                      </a:cubicBezTo>
                      <a:lnTo>
                        <a:pt x="2807" y="1404"/>
                      </a:lnTo>
                      <a:cubicBezTo>
                        <a:pt x="2807" y="1304"/>
                        <a:pt x="2757" y="1253"/>
                        <a:pt x="2682" y="1253"/>
                      </a:cubicBezTo>
                      <a:cubicBezTo>
                        <a:pt x="2607" y="1253"/>
                        <a:pt x="2556" y="1304"/>
                        <a:pt x="2556" y="1404"/>
                      </a:cubicBezTo>
                      <a:cubicBezTo>
                        <a:pt x="2556" y="3233"/>
                        <a:pt x="2582" y="5063"/>
                        <a:pt x="2582" y="6918"/>
                      </a:cubicBezTo>
                      <a:cubicBezTo>
                        <a:pt x="2582" y="7118"/>
                        <a:pt x="2406" y="7268"/>
                        <a:pt x="2206" y="7268"/>
                      </a:cubicBezTo>
                      <a:lnTo>
                        <a:pt x="2206" y="7268"/>
                      </a:lnTo>
                      <a:cubicBezTo>
                        <a:pt x="2005" y="7268"/>
                        <a:pt x="1855" y="7118"/>
                        <a:pt x="1855" y="6918"/>
                      </a:cubicBezTo>
                      <a:lnTo>
                        <a:pt x="1855" y="3860"/>
                      </a:lnTo>
                      <a:cubicBezTo>
                        <a:pt x="1855" y="3810"/>
                        <a:pt x="1780" y="3760"/>
                        <a:pt x="1704" y="3760"/>
                      </a:cubicBezTo>
                      <a:cubicBezTo>
                        <a:pt x="1654" y="3760"/>
                        <a:pt x="1604" y="3810"/>
                        <a:pt x="1604" y="3860"/>
                      </a:cubicBezTo>
                      <a:lnTo>
                        <a:pt x="1604" y="6918"/>
                      </a:lnTo>
                      <a:cubicBezTo>
                        <a:pt x="1604" y="7118"/>
                        <a:pt x="1429" y="7268"/>
                        <a:pt x="1228" y="7268"/>
                      </a:cubicBezTo>
                      <a:lnTo>
                        <a:pt x="1228" y="7268"/>
                      </a:lnTo>
                      <a:cubicBezTo>
                        <a:pt x="1028" y="7268"/>
                        <a:pt x="852" y="7118"/>
                        <a:pt x="852" y="6918"/>
                      </a:cubicBezTo>
                      <a:lnTo>
                        <a:pt x="852" y="1404"/>
                      </a:lnTo>
                      <a:cubicBezTo>
                        <a:pt x="852" y="1304"/>
                        <a:pt x="802" y="1253"/>
                        <a:pt x="752" y="1253"/>
                      </a:cubicBezTo>
                      <a:cubicBezTo>
                        <a:pt x="702" y="1253"/>
                        <a:pt x="627" y="1304"/>
                        <a:pt x="627" y="1404"/>
                      </a:cubicBezTo>
                      <a:lnTo>
                        <a:pt x="627" y="3459"/>
                      </a:lnTo>
                      <a:cubicBezTo>
                        <a:pt x="627" y="3634"/>
                        <a:pt x="501" y="3785"/>
                        <a:pt x="326" y="3785"/>
                      </a:cubicBezTo>
                      <a:lnTo>
                        <a:pt x="326" y="3785"/>
                      </a:lnTo>
                      <a:cubicBezTo>
                        <a:pt x="150" y="3785"/>
                        <a:pt x="0" y="3634"/>
                        <a:pt x="0" y="3459"/>
                      </a:cubicBezTo>
                      <a:lnTo>
                        <a:pt x="0" y="953"/>
                      </a:lnTo>
                      <a:cubicBezTo>
                        <a:pt x="0" y="426"/>
                        <a:pt x="451" y="0"/>
                        <a:pt x="978" y="0"/>
                      </a:cubicBezTo>
                    </a:path>
                  </a:pathLst>
                </a:custGeom>
                <a:solidFill>
                  <a:srgbClr val="F2B8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7" name="Google Shape;2351;p38"/>
                <p:cNvSpPr/>
                <p:nvPr/>
              </p:nvSpPr>
              <p:spPr>
                <a:xfrm>
                  <a:off x="6431896" y="2454229"/>
                  <a:ext cx="71669" cy="71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0" h="1479" extrusionOk="0">
                      <a:moveTo>
                        <a:pt x="728" y="0"/>
                      </a:moveTo>
                      <a:cubicBezTo>
                        <a:pt x="1129" y="0"/>
                        <a:pt x="1480" y="326"/>
                        <a:pt x="1480" y="752"/>
                      </a:cubicBezTo>
                      <a:cubicBezTo>
                        <a:pt x="1480" y="1153"/>
                        <a:pt x="1129" y="1479"/>
                        <a:pt x="728" y="1479"/>
                      </a:cubicBezTo>
                      <a:cubicBezTo>
                        <a:pt x="327" y="1479"/>
                        <a:pt x="1" y="1153"/>
                        <a:pt x="1" y="752"/>
                      </a:cubicBezTo>
                      <a:cubicBezTo>
                        <a:pt x="1" y="326"/>
                        <a:pt x="327" y="0"/>
                        <a:pt x="728" y="0"/>
                      </a:cubicBez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" name="Google Shape;2352;p38"/>
                <p:cNvSpPr/>
                <p:nvPr/>
              </p:nvSpPr>
              <p:spPr>
                <a:xfrm>
                  <a:off x="6384586" y="2535533"/>
                  <a:ext cx="166340" cy="352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5" h="7269" extrusionOk="0">
                      <a:moveTo>
                        <a:pt x="978" y="0"/>
                      </a:moveTo>
                      <a:lnTo>
                        <a:pt x="2482" y="0"/>
                      </a:lnTo>
                      <a:cubicBezTo>
                        <a:pt x="3008" y="0"/>
                        <a:pt x="3434" y="426"/>
                        <a:pt x="3434" y="953"/>
                      </a:cubicBezTo>
                      <a:lnTo>
                        <a:pt x="3434" y="3459"/>
                      </a:lnTo>
                      <a:cubicBezTo>
                        <a:pt x="3434" y="3634"/>
                        <a:pt x="3284" y="3785"/>
                        <a:pt x="3108" y="3785"/>
                      </a:cubicBezTo>
                      <a:lnTo>
                        <a:pt x="3108" y="3785"/>
                      </a:lnTo>
                      <a:cubicBezTo>
                        <a:pt x="2958" y="3785"/>
                        <a:pt x="2807" y="3634"/>
                        <a:pt x="2807" y="3459"/>
                      </a:cubicBezTo>
                      <a:lnTo>
                        <a:pt x="2807" y="1404"/>
                      </a:lnTo>
                      <a:cubicBezTo>
                        <a:pt x="2807" y="1304"/>
                        <a:pt x="2757" y="1253"/>
                        <a:pt x="2707" y="1253"/>
                      </a:cubicBezTo>
                      <a:cubicBezTo>
                        <a:pt x="2607" y="1253"/>
                        <a:pt x="2557" y="1304"/>
                        <a:pt x="2557" y="1404"/>
                      </a:cubicBezTo>
                      <a:cubicBezTo>
                        <a:pt x="2557" y="3233"/>
                        <a:pt x="2582" y="5063"/>
                        <a:pt x="2582" y="6918"/>
                      </a:cubicBezTo>
                      <a:cubicBezTo>
                        <a:pt x="2582" y="7118"/>
                        <a:pt x="2432" y="7268"/>
                        <a:pt x="2206" y="7268"/>
                      </a:cubicBezTo>
                      <a:lnTo>
                        <a:pt x="2206" y="7268"/>
                      </a:lnTo>
                      <a:cubicBezTo>
                        <a:pt x="2005" y="7268"/>
                        <a:pt x="1855" y="7118"/>
                        <a:pt x="1855" y="6918"/>
                      </a:cubicBezTo>
                      <a:lnTo>
                        <a:pt x="1855" y="3860"/>
                      </a:lnTo>
                      <a:cubicBezTo>
                        <a:pt x="1855" y="3810"/>
                        <a:pt x="1780" y="3760"/>
                        <a:pt x="1705" y="3760"/>
                      </a:cubicBezTo>
                      <a:cubicBezTo>
                        <a:pt x="1655" y="3760"/>
                        <a:pt x="1604" y="3810"/>
                        <a:pt x="1604" y="3860"/>
                      </a:cubicBezTo>
                      <a:lnTo>
                        <a:pt x="1604" y="6918"/>
                      </a:lnTo>
                      <a:cubicBezTo>
                        <a:pt x="1604" y="7118"/>
                        <a:pt x="1429" y="7268"/>
                        <a:pt x="1229" y="7268"/>
                      </a:cubicBezTo>
                      <a:lnTo>
                        <a:pt x="1229" y="7268"/>
                      </a:lnTo>
                      <a:cubicBezTo>
                        <a:pt x="1028" y="7268"/>
                        <a:pt x="853" y="7118"/>
                        <a:pt x="853" y="6918"/>
                      </a:cubicBezTo>
                      <a:lnTo>
                        <a:pt x="853" y="1404"/>
                      </a:lnTo>
                      <a:cubicBezTo>
                        <a:pt x="853" y="1304"/>
                        <a:pt x="802" y="1253"/>
                        <a:pt x="752" y="1253"/>
                      </a:cubicBezTo>
                      <a:cubicBezTo>
                        <a:pt x="702" y="1253"/>
                        <a:pt x="652" y="1304"/>
                        <a:pt x="652" y="1404"/>
                      </a:cubicBezTo>
                      <a:lnTo>
                        <a:pt x="652" y="3459"/>
                      </a:lnTo>
                      <a:cubicBezTo>
                        <a:pt x="652" y="3634"/>
                        <a:pt x="502" y="3785"/>
                        <a:pt x="326" y="3785"/>
                      </a:cubicBezTo>
                      <a:lnTo>
                        <a:pt x="326" y="3785"/>
                      </a:lnTo>
                      <a:cubicBezTo>
                        <a:pt x="151" y="3785"/>
                        <a:pt x="0" y="3634"/>
                        <a:pt x="0" y="3459"/>
                      </a:cubicBezTo>
                      <a:lnTo>
                        <a:pt x="0" y="953"/>
                      </a:lnTo>
                      <a:cubicBezTo>
                        <a:pt x="0" y="426"/>
                        <a:pt x="452" y="0"/>
                        <a:pt x="978" y="0"/>
                      </a:cubicBezTo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" name="Google Shape;2353;p38"/>
                <p:cNvSpPr/>
                <p:nvPr/>
              </p:nvSpPr>
              <p:spPr>
                <a:xfrm>
                  <a:off x="6667383" y="2454229"/>
                  <a:ext cx="71621" cy="71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79" h="1479" extrusionOk="0">
                      <a:moveTo>
                        <a:pt x="727" y="0"/>
                      </a:moveTo>
                      <a:cubicBezTo>
                        <a:pt x="1153" y="0"/>
                        <a:pt x="1479" y="326"/>
                        <a:pt x="1479" y="752"/>
                      </a:cubicBezTo>
                      <a:cubicBezTo>
                        <a:pt x="1479" y="1153"/>
                        <a:pt x="1153" y="1479"/>
                        <a:pt x="727" y="1479"/>
                      </a:cubicBezTo>
                      <a:cubicBezTo>
                        <a:pt x="326" y="1479"/>
                        <a:pt x="0" y="1153"/>
                        <a:pt x="0" y="752"/>
                      </a:cubicBezTo>
                      <a:cubicBezTo>
                        <a:pt x="0" y="326"/>
                        <a:pt x="326" y="0"/>
                        <a:pt x="727" y="0"/>
                      </a:cubicBez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" name="Google Shape;2354;p38"/>
                <p:cNvSpPr/>
                <p:nvPr/>
              </p:nvSpPr>
              <p:spPr>
                <a:xfrm>
                  <a:off x="6621235" y="2535533"/>
                  <a:ext cx="165129" cy="352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0" h="7269" extrusionOk="0">
                      <a:moveTo>
                        <a:pt x="953" y="0"/>
                      </a:moveTo>
                      <a:lnTo>
                        <a:pt x="2457" y="0"/>
                      </a:lnTo>
                      <a:cubicBezTo>
                        <a:pt x="2983" y="0"/>
                        <a:pt x="3409" y="426"/>
                        <a:pt x="3409" y="953"/>
                      </a:cubicBezTo>
                      <a:lnTo>
                        <a:pt x="3409" y="3459"/>
                      </a:lnTo>
                      <a:cubicBezTo>
                        <a:pt x="3409" y="3634"/>
                        <a:pt x="3259" y="3785"/>
                        <a:pt x="3108" y="3785"/>
                      </a:cubicBezTo>
                      <a:lnTo>
                        <a:pt x="3108" y="3785"/>
                      </a:lnTo>
                      <a:cubicBezTo>
                        <a:pt x="2933" y="3785"/>
                        <a:pt x="2783" y="3634"/>
                        <a:pt x="2783" y="3459"/>
                      </a:cubicBezTo>
                      <a:lnTo>
                        <a:pt x="2783" y="1404"/>
                      </a:lnTo>
                      <a:cubicBezTo>
                        <a:pt x="2783" y="1304"/>
                        <a:pt x="2733" y="1253"/>
                        <a:pt x="2682" y="1253"/>
                      </a:cubicBezTo>
                      <a:cubicBezTo>
                        <a:pt x="2582" y="1253"/>
                        <a:pt x="2532" y="1304"/>
                        <a:pt x="2532" y="1404"/>
                      </a:cubicBezTo>
                      <a:cubicBezTo>
                        <a:pt x="2532" y="3233"/>
                        <a:pt x="2557" y="5063"/>
                        <a:pt x="2557" y="6918"/>
                      </a:cubicBezTo>
                      <a:cubicBezTo>
                        <a:pt x="2557" y="7118"/>
                        <a:pt x="2407" y="7268"/>
                        <a:pt x="2181" y="7268"/>
                      </a:cubicBezTo>
                      <a:lnTo>
                        <a:pt x="2181" y="7268"/>
                      </a:lnTo>
                      <a:cubicBezTo>
                        <a:pt x="1981" y="7268"/>
                        <a:pt x="1830" y="7118"/>
                        <a:pt x="1830" y="6918"/>
                      </a:cubicBezTo>
                      <a:lnTo>
                        <a:pt x="1830" y="3860"/>
                      </a:lnTo>
                      <a:cubicBezTo>
                        <a:pt x="1830" y="3810"/>
                        <a:pt x="1780" y="3760"/>
                        <a:pt x="1680" y="3760"/>
                      </a:cubicBezTo>
                      <a:cubicBezTo>
                        <a:pt x="1630" y="3760"/>
                        <a:pt x="1580" y="3810"/>
                        <a:pt x="1580" y="3860"/>
                      </a:cubicBezTo>
                      <a:lnTo>
                        <a:pt x="1580" y="6918"/>
                      </a:lnTo>
                      <a:cubicBezTo>
                        <a:pt x="1580" y="7118"/>
                        <a:pt x="1404" y="7268"/>
                        <a:pt x="1204" y="7268"/>
                      </a:cubicBezTo>
                      <a:lnTo>
                        <a:pt x="1204" y="7268"/>
                      </a:lnTo>
                      <a:cubicBezTo>
                        <a:pt x="1003" y="7268"/>
                        <a:pt x="828" y="7118"/>
                        <a:pt x="828" y="6918"/>
                      </a:cubicBezTo>
                      <a:lnTo>
                        <a:pt x="828" y="1404"/>
                      </a:lnTo>
                      <a:cubicBezTo>
                        <a:pt x="828" y="1304"/>
                        <a:pt x="778" y="1253"/>
                        <a:pt x="728" y="1253"/>
                      </a:cubicBezTo>
                      <a:cubicBezTo>
                        <a:pt x="677" y="1253"/>
                        <a:pt x="627" y="1304"/>
                        <a:pt x="627" y="1404"/>
                      </a:cubicBezTo>
                      <a:lnTo>
                        <a:pt x="627" y="3459"/>
                      </a:lnTo>
                      <a:cubicBezTo>
                        <a:pt x="627" y="3634"/>
                        <a:pt x="477" y="3785"/>
                        <a:pt x="301" y="3785"/>
                      </a:cubicBezTo>
                      <a:lnTo>
                        <a:pt x="301" y="3785"/>
                      </a:lnTo>
                      <a:cubicBezTo>
                        <a:pt x="126" y="3785"/>
                        <a:pt x="1" y="3634"/>
                        <a:pt x="1" y="3459"/>
                      </a:cubicBezTo>
                      <a:lnTo>
                        <a:pt x="1" y="953"/>
                      </a:lnTo>
                      <a:cubicBezTo>
                        <a:pt x="1" y="426"/>
                        <a:pt x="427" y="0"/>
                        <a:pt x="953" y="0"/>
                      </a:cubicBezTo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12" name="Google Shape;2374;p38"/>
            <p:cNvGrpSpPr/>
            <p:nvPr/>
          </p:nvGrpSpPr>
          <p:grpSpPr>
            <a:xfrm flipH="1">
              <a:off x="5734811" y="3033763"/>
              <a:ext cx="761332" cy="1264124"/>
              <a:chOff x="3276895" y="3013688"/>
              <a:chExt cx="761332" cy="1264124"/>
            </a:xfrm>
          </p:grpSpPr>
          <p:cxnSp>
            <p:nvCxnSpPr>
              <p:cNvPr id="116" name="Google Shape;2375;p38"/>
              <p:cNvCxnSpPr/>
              <p:nvPr/>
            </p:nvCxnSpPr>
            <p:spPr>
              <a:xfrm>
                <a:off x="4020700" y="3013688"/>
                <a:ext cx="6276" cy="1264124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993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7" name="Google Shape;2376;p38"/>
              <p:cNvCxnSpPr/>
              <p:nvPr/>
            </p:nvCxnSpPr>
            <p:spPr>
              <a:xfrm flipH="1">
                <a:off x="3276895" y="3682129"/>
                <a:ext cx="761332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9933"/>
                </a:solidFill>
                <a:prstDash val="solid"/>
                <a:round/>
                <a:headEnd type="none" w="med" len="med"/>
                <a:tailEnd type="oval" w="med" len="med"/>
              </a:ln>
            </p:spPr>
          </p:cxnSp>
        </p:grpSp>
        <p:grpSp>
          <p:nvGrpSpPr>
            <p:cNvPr id="113" name="Google Shape;2378;p38"/>
            <p:cNvGrpSpPr/>
            <p:nvPr/>
          </p:nvGrpSpPr>
          <p:grpSpPr>
            <a:xfrm>
              <a:off x="5115641" y="3322600"/>
              <a:ext cx="4605417" cy="1049185"/>
              <a:chOff x="7022166" y="-82783"/>
              <a:chExt cx="5131383" cy="1049185"/>
            </a:xfrm>
          </p:grpSpPr>
          <p:sp>
            <p:nvSpPr>
              <p:cNvPr id="114" name="Google Shape;2379;p38"/>
              <p:cNvSpPr txBox="1"/>
              <p:nvPr/>
            </p:nvSpPr>
            <p:spPr>
              <a:xfrm>
                <a:off x="7022166" y="-82783"/>
                <a:ext cx="5131383" cy="74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000" b="1" dirty="0">
                    <a:solidFill>
                      <a:srgbClr val="339933"/>
                    </a:solidFill>
                    <a:latin typeface="Fira Sans"/>
                    <a:ea typeface="Fira Sans"/>
                    <a:cs typeface="Fira Sans"/>
                    <a:sym typeface="Fira Sans"/>
                  </a:rPr>
                  <a:t>5 REUNIONES CON DPIR</a:t>
                </a:r>
                <a:endParaRPr sz="2000" b="1" dirty="0">
                  <a:solidFill>
                    <a:srgbClr val="339933"/>
                  </a:solidFill>
                  <a:latin typeface="Fira Sans"/>
                  <a:ea typeface="Fira Sans"/>
                  <a:cs typeface="Fira Sans"/>
                  <a:sym typeface="Fira Sans"/>
                </a:endParaRPr>
              </a:p>
            </p:txBody>
          </p:sp>
          <p:sp>
            <p:nvSpPr>
              <p:cNvPr id="115" name="Google Shape;2380;p38"/>
              <p:cNvSpPr txBox="1"/>
              <p:nvPr/>
            </p:nvSpPr>
            <p:spPr>
              <a:xfrm>
                <a:off x="8430678" y="441402"/>
                <a:ext cx="2038800" cy="525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200" dirty="0">
                  <a:solidFill>
                    <a:srgbClr val="339933"/>
                  </a:solidFill>
                  <a:latin typeface="Bahnschrift" panose="020B0502040204020203" pitchFamily="34" charset="0"/>
                  <a:ea typeface="Fira Sans"/>
                  <a:cs typeface="Fira Sans"/>
                  <a:sym typeface="Fira Sans"/>
                </a:endParaRPr>
              </a:p>
            </p:txBody>
          </p:sp>
        </p:grpSp>
      </p:grpSp>
      <p:sp>
        <p:nvSpPr>
          <p:cNvPr id="4" name="Rectángulo 3"/>
          <p:cNvSpPr/>
          <p:nvPr/>
        </p:nvSpPr>
        <p:spPr>
          <a:xfrm>
            <a:off x="2030193" y="2425323"/>
            <a:ext cx="393524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CL" sz="1050" dirty="0">
                <a:solidFill>
                  <a:srgbClr val="339933"/>
                </a:solidFill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RESOLUCIÓN NUDOS CRÍTICOS PUNTUALES DE PROGRAMAS</a:t>
            </a:r>
          </a:p>
          <a:p>
            <a:pPr algn="r"/>
            <a:r>
              <a:rPr lang="es-AR" sz="1050" dirty="0">
                <a:solidFill>
                  <a:srgbClr val="339933"/>
                </a:solidFill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RESOLUCIÓN NUDOS CRÍTICOS PRESUPUESTARIOS</a:t>
            </a:r>
            <a:endParaRPr lang="es-CL" sz="1050" dirty="0">
              <a:solidFill>
                <a:srgbClr val="339933"/>
              </a:solidFill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es-CL" sz="1050" dirty="0">
                <a:solidFill>
                  <a:srgbClr val="339933"/>
                </a:solidFill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PRESENTACIÓN NUEVO COORDINADOR DE INVERSIONES</a:t>
            </a:r>
          </a:p>
          <a:p>
            <a:endParaRPr lang="es-CL" sz="1050" dirty="0">
              <a:solidFill>
                <a:srgbClr val="339933"/>
              </a:solidFill>
              <a:latin typeface="Bahnschrift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92" name="Rectángulo 91"/>
          <p:cNvSpPr/>
          <p:nvPr/>
        </p:nvSpPr>
        <p:spPr>
          <a:xfrm>
            <a:off x="3960296" y="4384346"/>
            <a:ext cx="3560076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CL" sz="1050" dirty="0">
                <a:solidFill>
                  <a:srgbClr val="339933"/>
                </a:solidFill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RESOLUCIÓN DUDAS SOBRE APLICACIÓN DE INSTRUCTIVOS PRESUPUESTARIOS</a:t>
            </a:r>
          </a:p>
          <a:p>
            <a:endParaRPr lang="es-CL" sz="1050" dirty="0">
              <a:solidFill>
                <a:srgbClr val="339933"/>
              </a:solidFill>
              <a:latin typeface="Bahnschrift" panose="020B0502040204020203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93" name="Google Shape;2296;p38"/>
          <p:cNvGrpSpPr/>
          <p:nvPr/>
        </p:nvGrpSpPr>
        <p:grpSpPr>
          <a:xfrm>
            <a:off x="2030193" y="3608252"/>
            <a:ext cx="5493553" cy="1338022"/>
            <a:chOff x="4737075" y="3033763"/>
            <a:chExt cx="5131852" cy="1338022"/>
          </a:xfrm>
        </p:grpSpPr>
        <p:grpSp>
          <p:nvGrpSpPr>
            <p:cNvPr id="94" name="Google Shape;2297;p38"/>
            <p:cNvGrpSpPr/>
            <p:nvPr/>
          </p:nvGrpSpPr>
          <p:grpSpPr>
            <a:xfrm>
              <a:off x="4737075" y="3033772"/>
              <a:ext cx="780852" cy="1264115"/>
              <a:chOff x="5913709" y="1474800"/>
              <a:chExt cx="872655" cy="1412734"/>
            </a:xfrm>
          </p:grpSpPr>
          <p:grpSp>
            <p:nvGrpSpPr>
              <p:cNvPr id="101" name="Google Shape;2298;p38"/>
              <p:cNvGrpSpPr/>
              <p:nvPr/>
            </p:nvGrpSpPr>
            <p:grpSpPr>
              <a:xfrm>
                <a:off x="6149147" y="1474800"/>
                <a:ext cx="401779" cy="433305"/>
                <a:chOff x="6149147" y="1474800"/>
                <a:chExt cx="401779" cy="433305"/>
              </a:xfrm>
            </p:grpSpPr>
            <p:sp>
              <p:nvSpPr>
                <p:cNvPr id="157" name="Google Shape;2311;p38"/>
                <p:cNvSpPr/>
                <p:nvPr/>
              </p:nvSpPr>
              <p:spPr>
                <a:xfrm>
                  <a:off x="6196458" y="1474800"/>
                  <a:ext cx="71669" cy="716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0" h="1480" extrusionOk="0">
                      <a:moveTo>
                        <a:pt x="728" y="0"/>
                      </a:moveTo>
                      <a:cubicBezTo>
                        <a:pt x="1129" y="0"/>
                        <a:pt x="1479" y="326"/>
                        <a:pt x="1479" y="752"/>
                      </a:cubicBezTo>
                      <a:cubicBezTo>
                        <a:pt x="1479" y="1153"/>
                        <a:pt x="1129" y="1479"/>
                        <a:pt x="728" y="1479"/>
                      </a:cubicBezTo>
                      <a:cubicBezTo>
                        <a:pt x="327" y="1479"/>
                        <a:pt x="1" y="1153"/>
                        <a:pt x="1" y="752"/>
                      </a:cubicBezTo>
                      <a:cubicBezTo>
                        <a:pt x="1" y="326"/>
                        <a:pt x="327" y="0"/>
                        <a:pt x="728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8" name="Google Shape;2312;p38"/>
                <p:cNvSpPr/>
                <p:nvPr/>
              </p:nvSpPr>
              <p:spPr>
                <a:xfrm>
                  <a:off x="6149147" y="1556104"/>
                  <a:ext cx="166291" cy="352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4" h="7269" extrusionOk="0">
                      <a:moveTo>
                        <a:pt x="978" y="1"/>
                      </a:moveTo>
                      <a:lnTo>
                        <a:pt x="2481" y="1"/>
                      </a:lnTo>
                      <a:cubicBezTo>
                        <a:pt x="3008" y="1"/>
                        <a:pt x="3434" y="427"/>
                        <a:pt x="3434" y="953"/>
                      </a:cubicBezTo>
                      <a:lnTo>
                        <a:pt x="3434" y="3459"/>
                      </a:lnTo>
                      <a:cubicBezTo>
                        <a:pt x="3434" y="3635"/>
                        <a:pt x="3284" y="3760"/>
                        <a:pt x="3108" y="3760"/>
                      </a:cubicBezTo>
                      <a:lnTo>
                        <a:pt x="3108" y="3760"/>
                      </a:lnTo>
                      <a:cubicBezTo>
                        <a:pt x="2933" y="3760"/>
                        <a:pt x="2807" y="3635"/>
                        <a:pt x="2807" y="3459"/>
                      </a:cubicBezTo>
                      <a:lnTo>
                        <a:pt x="2807" y="1379"/>
                      </a:lnTo>
                      <a:cubicBezTo>
                        <a:pt x="2807" y="1304"/>
                        <a:pt x="2757" y="1254"/>
                        <a:pt x="2682" y="1254"/>
                      </a:cubicBezTo>
                      <a:cubicBezTo>
                        <a:pt x="2607" y="1254"/>
                        <a:pt x="2557" y="1304"/>
                        <a:pt x="2557" y="1379"/>
                      </a:cubicBezTo>
                      <a:cubicBezTo>
                        <a:pt x="2557" y="3234"/>
                        <a:pt x="2582" y="5063"/>
                        <a:pt x="2582" y="6918"/>
                      </a:cubicBezTo>
                      <a:cubicBezTo>
                        <a:pt x="2582" y="7118"/>
                        <a:pt x="2406" y="7269"/>
                        <a:pt x="2206" y="7269"/>
                      </a:cubicBezTo>
                      <a:lnTo>
                        <a:pt x="2206" y="7269"/>
                      </a:lnTo>
                      <a:cubicBezTo>
                        <a:pt x="2005" y="7269"/>
                        <a:pt x="1855" y="7118"/>
                        <a:pt x="1855" y="6918"/>
                      </a:cubicBezTo>
                      <a:lnTo>
                        <a:pt x="1855" y="3860"/>
                      </a:lnTo>
                      <a:cubicBezTo>
                        <a:pt x="1855" y="3810"/>
                        <a:pt x="1780" y="3735"/>
                        <a:pt x="1705" y="3735"/>
                      </a:cubicBezTo>
                      <a:cubicBezTo>
                        <a:pt x="1654" y="3735"/>
                        <a:pt x="1604" y="3810"/>
                        <a:pt x="1604" y="3860"/>
                      </a:cubicBezTo>
                      <a:lnTo>
                        <a:pt x="1604" y="6918"/>
                      </a:lnTo>
                      <a:cubicBezTo>
                        <a:pt x="1604" y="7118"/>
                        <a:pt x="1429" y="7269"/>
                        <a:pt x="1228" y="7269"/>
                      </a:cubicBezTo>
                      <a:lnTo>
                        <a:pt x="1228" y="7269"/>
                      </a:lnTo>
                      <a:cubicBezTo>
                        <a:pt x="1028" y="7269"/>
                        <a:pt x="852" y="7118"/>
                        <a:pt x="852" y="6918"/>
                      </a:cubicBezTo>
                      <a:lnTo>
                        <a:pt x="852" y="1379"/>
                      </a:lnTo>
                      <a:cubicBezTo>
                        <a:pt x="852" y="1304"/>
                        <a:pt x="802" y="1254"/>
                        <a:pt x="752" y="1254"/>
                      </a:cubicBezTo>
                      <a:cubicBezTo>
                        <a:pt x="702" y="1254"/>
                        <a:pt x="652" y="1304"/>
                        <a:pt x="652" y="1379"/>
                      </a:cubicBezTo>
                      <a:lnTo>
                        <a:pt x="652" y="3459"/>
                      </a:lnTo>
                      <a:cubicBezTo>
                        <a:pt x="652" y="3635"/>
                        <a:pt x="502" y="3760"/>
                        <a:pt x="326" y="3760"/>
                      </a:cubicBezTo>
                      <a:lnTo>
                        <a:pt x="326" y="3760"/>
                      </a:lnTo>
                      <a:cubicBezTo>
                        <a:pt x="151" y="3760"/>
                        <a:pt x="0" y="3635"/>
                        <a:pt x="0" y="3459"/>
                      </a:cubicBezTo>
                      <a:lnTo>
                        <a:pt x="0" y="953"/>
                      </a:lnTo>
                      <a:cubicBezTo>
                        <a:pt x="0" y="427"/>
                        <a:pt x="451" y="1"/>
                        <a:pt x="978" y="1"/>
                      </a:cubicBezTo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9" name="Google Shape;2313;p38"/>
                <p:cNvSpPr/>
                <p:nvPr/>
              </p:nvSpPr>
              <p:spPr>
                <a:xfrm>
                  <a:off x="6431896" y="1474800"/>
                  <a:ext cx="71669" cy="716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0" h="1480" extrusionOk="0">
                      <a:moveTo>
                        <a:pt x="728" y="0"/>
                      </a:moveTo>
                      <a:cubicBezTo>
                        <a:pt x="1129" y="0"/>
                        <a:pt x="1480" y="326"/>
                        <a:pt x="1480" y="752"/>
                      </a:cubicBezTo>
                      <a:cubicBezTo>
                        <a:pt x="1480" y="1153"/>
                        <a:pt x="1129" y="1479"/>
                        <a:pt x="728" y="1479"/>
                      </a:cubicBezTo>
                      <a:cubicBezTo>
                        <a:pt x="327" y="1479"/>
                        <a:pt x="1" y="1153"/>
                        <a:pt x="1" y="752"/>
                      </a:cubicBezTo>
                      <a:cubicBezTo>
                        <a:pt x="1" y="326"/>
                        <a:pt x="327" y="0"/>
                        <a:pt x="728" y="0"/>
                      </a:cubicBezTo>
                      <a:close/>
                    </a:path>
                  </a:pathLst>
                </a:custGeom>
                <a:solidFill>
                  <a:srgbClr val="3399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0" name="Google Shape;2314;p38"/>
                <p:cNvSpPr/>
                <p:nvPr/>
              </p:nvSpPr>
              <p:spPr>
                <a:xfrm>
                  <a:off x="6384586" y="1556104"/>
                  <a:ext cx="166340" cy="352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5" h="7269" extrusionOk="0">
                      <a:moveTo>
                        <a:pt x="978" y="1"/>
                      </a:moveTo>
                      <a:lnTo>
                        <a:pt x="2482" y="1"/>
                      </a:lnTo>
                      <a:cubicBezTo>
                        <a:pt x="3008" y="1"/>
                        <a:pt x="3434" y="427"/>
                        <a:pt x="3434" y="953"/>
                      </a:cubicBezTo>
                      <a:lnTo>
                        <a:pt x="3434" y="3459"/>
                      </a:lnTo>
                      <a:cubicBezTo>
                        <a:pt x="3434" y="3635"/>
                        <a:pt x="3284" y="3760"/>
                        <a:pt x="3108" y="3760"/>
                      </a:cubicBezTo>
                      <a:lnTo>
                        <a:pt x="3108" y="3760"/>
                      </a:lnTo>
                      <a:cubicBezTo>
                        <a:pt x="2958" y="3760"/>
                        <a:pt x="2807" y="3635"/>
                        <a:pt x="2807" y="3459"/>
                      </a:cubicBezTo>
                      <a:lnTo>
                        <a:pt x="2807" y="1379"/>
                      </a:lnTo>
                      <a:cubicBezTo>
                        <a:pt x="2807" y="1304"/>
                        <a:pt x="2757" y="1254"/>
                        <a:pt x="2707" y="1254"/>
                      </a:cubicBezTo>
                      <a:cubicBezTo>
                        <a:pt x="2607" y="1254"/>
                        <a:pt x="2557" y="1304"/>
                        <a:pt x="2557" y="1379"/>
                      </a:cubicBezTo>
                      <a:cubicBezTo>
                        <a:pt x="2557" y="3234"/>
                        <a:pt x="2582" y="5063"/>
                        <a:pt x="2582" y="6918"/>
                      </a:cubicBezTo>
                      <a:cubicBezTo>
                        <a:pt x="2582" y="7118"/>
                        <a:pt x="2432" y="7269"/>
                        <a:pt x="2206" y="7269"/>
                      </a:cubicBezTo>
                      <a:lnTo>
                        <a:pt x="2206" y="7269"/>
                      </a:lnTo>
                      <a:cubicBezTo>
                        <a:pt x="2005" y="7269"/>
                        <a:pt x="1855" y="7118"/>
                        <a:pt x="1855" y="6918"/>
                      </a:cubicBezTo>
                      <a:lnTo>
                        <a:pt x="1855" y="3860"/>
                      </a:lnTo>
                      <a:cubicBezTo>
                        <a:pt x="1855" y="3810"/>
                        <a:pt x="1780" y="3735"/>
                        <a:pt x="1705" y="3735"/>
                      </a:cubicBezTo>
                      <a:cubicBezTo>
                        <a:pt x="1655" y="3735"/>
                        <a:pt x="1604" y="3810"/>
                        <a:pt x="1604" y="3860"/>
                      </a:cubicBezTo>
                      <a:lnTo>
                        <a:pt x="1604" y="6918"/>
                      </a:lnTo>
                      <a:cubicBezTo>
                        <a:pt x="1604" y="7118"/>
                        <a:pt x="1429" y="7269"/>
                        <a:pt x="1229" y="7269"/>
                      </a:cubicBezTo>
                      <a:lnTo>
                        <a:pt x="1229" y="7269"/>
                      </a:lnTo>
                      <a:cubicBezTo>
                        <a:pt x="1028" y="7269"/>
                        <a:pt x="853" y="7118"/>
                        <a:pt x="853" y="6918"/>
                      </a:cubicBezTo>
                      <a:lnTo>
                        <a:pt x="853" y="1379"/>
                      </a:lnTo>
                      <a:cubicBezTo>
                        <a:pt x="853" y="1304"/>
                        <a:pt x="802" y="1254"/>
                        <a:pt x="752" y="1254"/>
                      </a:cubicBezTo>
                      <a:cubicBezTo>
                        <a:pt x="702" y="1254"/>
                        <a:pt x="652" y="1304"/>
                        <a:pt x="652" y="1379"/>
                      </a:cubicBezTo>
                      <a:lnTo>
                        <a:pt x="652" y="3459"/>
                      </a:lnTo>
                      <a:cubicBezTo>
                        <a:pt x="652" y="3635"/>
                        <a:pt x="502" y="3760"/>
                        <a:pt x="326" y="3760"/>
                      </a:cubicBezTo>
                      <a:lnTo>
                        <a:pt x="326" y="3760"/>
                      </a:lnTo>
                      <a:cubicBezTo>
                        <a:pt x="151" y="3760"/>
                        <a:pt x="0" y="3635"/>
                        <a:pt x="0" y="3459"/>
                      </a:cubicBezTo>
                      <a:lnTo>
                        <a:pt x="0" y="953"/>
                      </a:lnTo>
                      <a:cubicBezTo>
                        <a:pt x="0" y="427"/>
                        <a:pt x="452" y="1"/>
                        <a:pt x="978" y="1"/>
                      </a:cubicBezTo>
                    </a:path>
                  </a:pathLst>
                </a:custGeom>
                <a:solidFill>
                  <a:srgbClr val="3399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08" name="Google Shape;2317;p38"/>
              <p:cNvGrpSpPr/>
              <p:nvPr/>
            </p:nvGrpSpPr>
            <p:grpSpPr>
              <a:xfrm>
                <a:off x="5913709" y="1965096"/>
                <a:ext cx="872655" cy="433353"/>
                <a:chOff x="5913709" y="1965096"/>
                <a:chExt cx="872655" cy="433353"/>
              </a:xfrm>
            </p:grpSpPr>
            <p:sp>
              <p:nvSpPr>
                <p:cNvPr id="149" name="Google Shape;2328;p38"/>
                <p:cNvSpPr/>
                <p:nvPr/>
              </p:nvSpPr>
              <p:spPr>
                <a:xfrm>
                  <a:off x="5961019" y="1965096"/>
                  <a:ext cx="71669" cy="716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0" h="1480" extrusionOk="0">
                      <a:moveTo>
                        <a:pt x="727" y="1"/>
                      </a:moveTo>
                      <a:cubicBezTo>
                        <a:pt x="1128" y="1"/>
                        <a:pt x="1479" y="327"/>
                        <a:pt x="1479" y="728"/>
                      </a:cubicBezTo>
                      <a:cubicBezTo>
                        <a:pt x="1479" y="1129"/>
                        <a:pt x="1128" y="1479"/>
                        <a:pt x="727" y="1479"/>
                      </a:cubicBezTo>
                      <a:cubicBezTo>
                        <a:pt x="326" y="1479"/>
                        <a:pt x="1" y="1129"/>
                        <a:pt x="1" y="728"/>
                      </a:cubicBezTo>
                      <a:cubicBezTo>
                        <a:pt x="1" y="327"/>
                        <a:pt x="326" y="1"/>
                        <a:pt x="727" y="1"/>
                      </a:cubicBezTo>
                      <a:close/>
                    </a:path>
                  </a:pathLst>
                </a:custGeom>
                <a:solidFill>
                  <a:srgbClr val="F2B8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0" name="Google Shape;2329;p38"/>
                <p:cNvSpPr/>
                <p:nvPr/>
              </p:nvSpPr>
              <p:spPr>
                <a:xfrm>
                  <a:off x="5913709" y="2045189"/>
                  <a:ext cx="166291" cy="353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4" h="7295" extrusionOk="0">
                      <a:moveTo>
                        <a:pt x="978" y="1"/>
                      </a:moveTo>
                      <a:lnTo>
                        <a:pt x="2481" y="1"/>
                      </a:lnTo>
                      <a:cubicBezTo>
                        <a:pt x="3008" y="1"/>
                        <a:pt x="3434" y="427"/>
                        <a:pt x="3434" y="978"/>
                      </a:cubicBezTo>
                      <a:lnTo>
                        <a:pt x="3434" y="3460"/>
                      </a:lnTo>
                      <a:cubicBezTo>
                        <a:pt x="3434" y="3635"/>
                        <a:pt x="3283" y="3785"/>
                        <a:pt x="3108" y="3785"/>
                      </a:cubicBezTo>
                      <a:lnTo>
                        <a:pt x="3108" y="3785"/>
                      </a:lnTo>
                      <a:cubicBezTo>
                        <a:pt x="2932" y="3785"/>
                        <a:pt x="2807" y="3635"/>
                        <a:pt x="2807" y="3460"/>
                      </a:cubicBezTo>
                      <a:lnTo>
                        <a:pt x="2807" y="1404"/>
                      </a:lnTo>
                      <a:cubicBezTo>
                        <a:pt x="2807" y="1329"/>
                        <a:pt x="2757" y="1279"/>
                        <a:pt x="2682" y="1279"/>
                      </a:cubicBezTo>
                      <a:cubicBezTo>
                        <a:pt x="2607" y="1279"/>
                        <a:pt x="2556" y="1329"/>
                        <a:pt x="2556" y="1404"/>
                      </a:cubicBezTo>
                      <a:cubicBezTo>
                        <a:pt x="2556" y="3259"/>
                        <a:pt x="2582" y="5064"/>
                        <a:pt x="2582" y="6918"/>
                      </a:cubicBezTo>
                      <a:cubicBezTo>
                        <a:pt x="2582" y="7119"/>
                        <a:pt x="2406" y="7294"/>
                        <a:pt x="2206" y="7294"/>
                      </a:cubicBezTo>
                      <a:lnTo>
                        <a:pt x="2206" y="7294"/>
                      </a:lnTo>
                      <a:cubicBezTo>
                        <a:pt x="2005" y="7294"/>
                        <a:pt x="1855" y="7119"/>
                        <a:pt x="1855" y="6918"/>
                      </a:cubicBezTo>
                      <a:lnTo>
                        <a:pt x="1855" y="3861"/>
                      </a:lnTo>
                      <a:cubicBezTo>
                        <a:pt x="1855" y="3810"/>
                        <a:pt x="1780" y="3760"/>
                        <a:pt x="1704" y="3760"/>
                      </a:cubicBezTo>
                      <a:cubicBezTo>
                        <a:pt x="1654" y="3760"/>
                        <a:pt x="1604" y="3810"/>
                        <a:pt x="1604" y="3861"/>
                      </a:cubicBezTo>
                      <a:lnTo>
                        <a:pt x="1604" y="6918"/>
                      </a:lnTo>
                      <a:cubicBezTo>
                        <a:pt x="1604" y="7119"/>
                        <a:pt x="1429" y="7294"/>
                        <a:pt x="1228" y="7294"/>
                      </a:cubicBezTo>
                      <a:lnTo>
                        <a:pt x="1228" y="7294"/>
                      </a:lnTo>
                      <a:cubicBezTo>
                        <a:pt x="1028" y="7294"/>
                        <a:pt x="852" y="7119"/>
                        <a:pt x="852" y="6918"/>
                      </a:cubicBezTo>
                      <a:lnTo>
                        <a:pt x="852" y="1404"/>
                      </a:lnTo>
                      <a:cubicBezTo>
                        <a:pt x="852" y="1329"/>
                        <a:pt x="802" y="1279"/>
                        <a:pt x="752" y="1279"/>
                      </a:cubicBezTo>
                      <a:cubicBezTo>
                        <a:pt x="702" y="1279"/>
                        <a:pt x="627" y="1329"/>
                        <a:pt x="627" y="1404"/>
                      </a:cubicBezTo>
                      <a:lnTo>
                        <a:pt x="627" y="3460"/>
                      </a:lnTo>
                      <a:cubicBezTo>
                        <a:pt x="627" y="3635"/>
                        <a:pt x="501" y="3785"/>
                        <a:pt x="326" y="3785"/>
                      </a:cubicBezTo>
                      <a:lnTo>
                        <a:pt x="326" y="3785"/>
                      </a:lnTo>
                      <a:cubicBezTo>
                        <a:pt x="150" y="3785"/>
                        <a:pt x="0" y="3635"/>
                        <a:pt x="0" y="3460"/>
                      </a:cubicBezTo>
                      <a:lnTo>
                        <a:pt x="0" y="978"/>
                      </a:lnTo>
                      <a:cubicBezTo>
                        <a:pt x="0" y="427"/>
                        <a:pt x="451" y="1"/>
                        <a:pt x="978" y="1"/>
                      </a:cubicBezTo>
                    </a:path>
                  </a:pathLst>
                </a:custGeom>
                <a:solidFill>
                  <a:srgbClr val="F2B8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1" name="Google Shape;2330;p38"/>
                <p:cNvSpPr/>
                <p:nvPr/>
              </p:nvSpPr>
              <p:spPr>
                <a:xfrm>
                  <a:off x="6196458" y="1965096"/>
                  <a:ext cx="71669" cy="716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0" h="1480" extrusionOk="0">
                      <a:moveTo>
                        <a:pt x="728" y="1"/>
                      </a:moveTo>
                      <a:cubicBezTo>
                        <a:pt x="1129" y="1"/>
                        <a:pt x="1479" y="327"/>
                        <a:pt x="1479" y="728"/>
                      </a:cubicBezTo>
                      <a:cubicBezTo>
                        <a:pt x="1479" y="1129"/>
                        <a:pt x="1129" y="1479"/>
                        <a:pt x="728" y="1479"/>
                      </a:cubicBezTo>
                      <a:cubicBezTo>
                        <a:pt x="327" y="1479"/>
                        <a:pt x="1" y="1129"/>
                        <a:pt x="1" y="728"/>
                      </a:cubicBezTo>
                      <a:cubicBezTo>
                        <a:pt x="1" y="327"/>
                        <a:pt x="327" y="1"/>
                        <a:pt x="728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2" name="Google Shape;2331;p38"/>
                <p:cNvSpPr/>
                <p:nvPr/>
              </p:nvSpPr>
              <p:spPr>
                <a:xfrm>
                  <a:off x="6149147" y="2045189"/>
                  <a:ext cx="166291" cy="353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4" h="7295" extrusionOk="0">
                      <a:moveTo>
                        <a:pt x="978" y="1"/>
                      </a:moveTo>
                      <a:lnTo>
                        <a:pt x="2481" y="1"/>
                      </a:lnTo>
                      <a:cubicBezTo>
                        <a:pt x="3008" y="1"/>
                        <a:pt x="3434" y="427"/>
                        <a:pt x="3434" y="978"/>
                      </a:cubicBezTo>
                      <a:lnTo>
                        <a:pt x="3434" y="3460"/>
                      </a:lnTo>
                      <a:cubicBezTo>
                        <a:pt x="3434" y="3635"/>
                        <a:pt x="3284" y="3785"/>
                        <a:pt x="3108" y="3785"/>
                      </a:cubicBezTo>
                      <a:lnTo>
                        <a:pt x="3108" y="3785"/>
                      </a:lnTo>
                      <a:cubicBezTo>
                        <a:pt x="2933" y="3785"/>
                        <a:pt x="2807" y="3635"/>
                        <a:pt x="2807" y="3460"/>
                      </a:cubicBezTo>
                      <a:lnTo>
                        <a:pt x="2807" y="1404"/>
                      </a:lnTo>
                      <a:cubicBezTo>
                        <a:pt x="2807" y="1329"/>
                        <a:pt x="2757" y="1279"/>
                        <a:pt x="2682" y="1279"/>
                      </a:cubicBezTo>
                      <a:cubicBezTo>
                        <a:pt x="2607" y="1279"/>
                        <a:pt x="2557" y="1329"/>
                        <a:pt x="2557" y="1404"/>
                      </a:cubicBezTo>
                      <a:cubicBezTo>
                        <a:pt x="2557" y="3259"/>
                        <a:pt x="2582" y="5064"/>
                        <a:pt x="2582" y="6918"/>
                      </a:cubicBezTo>
                      <a:cubicBezTo>
                        <a:pt x="2582" y="7119"/>
                        <a:pt x="2406" y="7294"/>
                        <a:pt x="2206" y="7294"/>
                      </a:cubicBezTo>
                      <a:lnTo>
                        <a:pt x="2206" y="7294"/>
                      </a:lnTo>
                      <a:cubicBezTo>
                        <a:pt x="2005" y="7294"/>
                        <a:pt x="1855" y="7119"/>
                        <a:pt x="1855" y="6918"/>
                      </a:cubicBezTo>
                      <a:lnTo>
                        <a:pt x="1855" y="3861"/>
                      </a:lnTo>
                      <a:cubicBezTo>
                        <a:pt x="1855" y="3810"/>
                        <a:pt x="1780" y="3760"/>
                        <a:pt x="1705" y="3760"/>
                      </a:cubicBezTo>
                      <a:cubicBezTo>
                        <a:pt x="1654" y="3760"/>
                        <a:pt x="1604" y="3810"/>
                        <a:pt x="1604" y="3861"/>
                      </a:cubicBezTo>
                      <a:lnTo>
                        <a:pt x="1604" y="6918"/>
                      </a:lnTo>
                      <a:cubicBezTo>
                        <a:pt x="1604" y="7119"/>
                        <a:pt x="1429" y="7294"/>
                        <a:pt x="1228" y="7294"/>
                      </a:cubicBezTo>
                      <a:lnTo>
                        <a:pt x="1228" y="7294"/>
                      </a:lnTo>
                      <a:cubicBezTo>
                        <a:pt x="1028" y="7294"/>
                        <a:pt x="852" y="7119"/>
                        <a:pt x="852" y="6918"/>
                      </a:cubicBezTo>
                      <a:lnTo>
                        <a:pt x="852" y="1404"/>
                      </a:lnTo>
                      <a:cubicBezTo>
                        <a:pt x="852" y="1329"/>
                        <a:pt x="802" y="1279"/>
                        <a:pt x="752" y="1279"/>
                      </a:cubicBezTo>
                      <a:cubicBezTo>
                        <a:pt x="702" y="1279"/>
                        <a:pt x="652" y="1329"/>
                        <a:pt x="652" y="1404"/>
                      </a:cubicBezTo>
                      <a:lnTo>
                        <a:pt x="652" y="3460"/>
                      </a:lnTo>
                      <a:cubicBezTo>
                        <a:pt x="652" y="3635"/>
                        <a:pt x="502" y="3785"/>
                        <a:pt x="326" y="3785"/>
                      </a:cubicBezTo>
                      <a:lnTo>
                        <a:pt x="326" y="3785"/>
                      </a:lnTo>
                      <a:cubicBezTo>
                        <a:pt x="151" y="3785"/>
                        <a:pt x="0" y="3635"/>
                        <a:pt x="0" y="3460"/>
                      </a:cubicBezTo>
                      <a:lnTo>
                        <a:pt x="0" y="978"/>
                      </a:lnTo>
                      <a:cubicBezTo>
                        <a:pt x="0" y="427"/>
                        <a:pt x="451" y="1"/>
                        <a:pt x="978" y="1"/>
                      </a:cubicBezTo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3" name="Google Shape;2332;p38"/>
                <p:cNvSpPr/>
                <p:nvPr/>
              </p:nvSpPr>
              <p:spPr>
                <a:xfrm>
                  <a:off x="6431896" y="1965096"/>
                  <a:ext cx="71669" cy="716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0" h="1480" extrusionOk="0">
                      <a:moveTo>
                        <a:pt x="728" y="1"/>
                      </a:moveTo>
                      <a:cubicBezTo>
                        <a:pt x="1129" y="1"/>
                        <a:pt x="1480" y="327"/>
                        <a:pt x="1480" y="728"/>
                      </a:cubicBezTo>
                      <a:cubicBezTo>
                        <a:pt x="1480" y="1129"/>
                        <a:pt x="1129" y="1479"/>
                        <a:pt x="728" y="1479"/>
                      </a:cubicBezTo>
                      <a:cubicBezTo>
                        <a:pt x="327" y="1479"/>
                        <a:pt x="1" y="1129"/>
                        <a:pt x="1" y="728"/>
                      </a:cubicBezTo>
                      <a:cubicBezTo>
                        <a:pt x="1" y="327"/>
                        <a:pt x="327" y="1"/>
                        <a:pt x="728" y="1"/>
                      </a:cubicBezTo>
                      <a:close/>
                    </a:path>
                  </a:pathLst>
                </a:custGeom>
                <a:solidFill>
                  <a:srgbClr val="3399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" name="Google Shape;2333;p38"/>
                <p:cNvSpPr/>
                <p:nvPr/>
              </p:nvSpPr>
              <p:spPr>
                <a:xfrm>
                  <a:off x="6384586" y="2045189"/>
                  <a:ext cx="166340" cy="353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5" h="7295" extrusionOk="0">
                      <a:moveTo>
                        <a:pt x="978" y="1"/>
                      </a:moveTo>
                      <a:lnTo>
                        <a:pt x="2482" y="1"/>
                      </a:lnTo>
                      <a:cubicBezTo>
                        <a:pt x="3008" y="1"/>
                        <a:pt x="3434" y="427"/>
                        <a:pt x="3434" y="978"/>
                      </a:cubicBezTo>
                      <a:lnTo>
                        <a:pt x="3434" y="3460"/>
                      </a:lnTo>
                      <a:cubicBezTo>
                        <a:pt x="3434" y="3635"/>
                        <a:pt x="3284" y="3785"/>
                        <a:pt x="3108" y="3785"/>
                      </a:cubicBezTo>
                      <a:lnTo>
                        <a:pt x="3108" y="3785"/>
                      </a:lnTo>
                      <a:cubicBezTo>
                        <a:pt x="2958" y="3785"/>
                        <a:pt x="2807" y="3635"/>
                        <a:pt x="2807" y="3460"/>
                      </a:cubicBezTo>
                      <a:lnTo>
                        <a:pt x="2807" y="1404"/>
                      </a:lnTo>
                      <a:cubicBezTo>
                        <a:pt x="2807" y="1329"/>
                        <a:pt x="2757" y="1279"/>
                        <a:pt x="2707" y="1279"/>
                      </a:cubicBezTo>
                      <a:cubicBezTo>
                        <a:pt x="2607" y="1279"/>
                        <a:pt x="2557" y="1329"/>
                        <a:pt x="2557" y="1404"/>
                      </a:cubicBezTo>
                      <a:cubicBezTo>
                        <a:pt x="2557" y="3259"/>
                        <a:pt x="2582" y="5064"/>
                        <a:pt x="2582" y="6918"/>
                      </a:cubicBezTo>
                      <a:cubicBezTo>
                        <a:pt x="2582" y="7119"/>
                        <a:pt x="2432" y="7294"/>
                        <a:pt x="2206" y="7294"/>
                      </a:cubicBezTo>
                      <a:lnTo>
                        <a:pt x="2206" y="7294"/>
                      </a:lnTo>
                      <a:cubicBezTo>
                        <a:pt x="2005" y="7294"/>
                        <a:pt x="1855" y="7119"/>
                        <a:pt x="1855" y="6918"/>
                      </a:cubicBezTo>
                      <a:lnTo>
                        <a:pt x="1855" y="3861"/>
                      </a:lnTo>
                      <a:cubicBezTo>
                        <a:pt x="1855" y="3810"/>
                        <a:pt x="1780" y="3760"/>
                        <a:pt x="1705" y="3760"/>
                      </a:cubicBezTo>
                      <a:cubicBezTo>
                        <a:pt x="1655" y="3760"/>
                        <a:pt x="1604" y="3810"/>
                        <a:pt x="1604" y="3861"/>
                      </a:cubicBezTo>
                      <a:lnTo>
                        <a:pt x="1604" y="6918"/>
                      </a:lnTo>
                      <a:cubicBezTo>
                        <a:pt x="1604" y="7119"/>
                        <a:pt x="1429" y="7294"/>
                        <a:pt x="1229" y="7294"/>
                      </a:cubicBezTo>
                      <a:lnTo>
                        <a:pt x="1229" y="7294"/>
                      </a:lnTo>
                      <a:cubicBezTo>
                        <a:pt x="1028" y="7294"/>
                        <a:pt x="853" y="7119"/>
                        <a:pt x="853" y="6918"/>
                      </a:cubicBezTo>
                      <a:lnTo>
                        <a:pt x="853" y="1404"/>
                      </a:lnTo>
                      <a:cubicBezTo>
                        <a:pt x="853" y="1329"/>
                        <a:pt x="802" y="1279"/>
                        <a:pt x="752" y="1279"/>
                      </a:cubicBezTo>
                      <a:cubicBezTo>
                        <a:pt x="702" y="1279"/>
                        <a:pt x="652" y="1329"/>
                        <a:pt x="652" y="1404"/>
                      </a:cubicBezTo>
                      <a:lnTo>
                        <a:pt x="652" y="3460"/>
                      </a:lnTo>
                      <a:cubicBezTo>
                        <a:pt x="652" y="3635"/>
                        <a:pt x="502" y="3785"/>
                        <a:pt x="326" y="3785"/>
                      </a:cubicBezTo>
                      <a:lnTo>
                        <a:pt x="326" y="3785"/>
                      </a:lnTo>
                      <a:cubicBezTo>
                        <a:pt x="151" y="3785"/>
                        <a:pt x="0" y="3635"/>
                        <a:pt x="0" y="3460"/>
                      </a:cubicBezTo>
                      <a:lnTo>
                        <a:pt x="0" y="978"/>
                      </a:lnTo>
                      <a:cubicBezTo>
                        <a:pt x="0" y="427"/>
                        <a:pt x="452" y="1"/>
                        <a:pt x="978" y="1"/>
                      </a:cubicBezTo>
                    </a:path>
                  </a:pathLst>
                </a:custGeom>
                <a:solidFill>
                  <a:srgbClr val="3399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5" name="Google Shape;2334;p38"/>
                <p:cNvSpPr/>
                <p:nvPr/>
              </p:nvSpPr>
              <p:spPr>
                <a:xfrm>
                  <a:off x="6667383" y="1965096"/>
                  <a:ext cx="71621" cy="716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79" h="1480" extrusionOk="0">
                      <a:moveTo>
                        <a:pt x="727" y="1"/>
                      </a:moveTo>
                      <a:cubicBezTo>
                        <a:pt x="1153" y="1"/>
                        <a:pt x="1479" y="327"/>
                        <a:pt x="1479" y="728"/>
                      </a:cubicBezTo>
                      <a:cubicBezTo>
                        <a:pt x="1479" y="1129"/>
                        <a:pt x="1153" y="1479"/>
                        <a:pt x="727" y="1479"/>
                      </a:cubicBezTo>
                      <a:cubicBezTo>
                        <a:pt x="326" y="1479"/>
                        <a:pt x="0" y="1129"/>
                        <a:pt x="0" y="728"/>
                      </a:cubicBezTo>
                      <a:cubicBezTo>
                        <a:pt x="0" y="327"/>
                        <a:pt x="326" y="1"/>
                        <a:pt x="727" y="1"/>
                      </a:cubicBezTo>
                      <a:close/>
                    </a:path>
                  </a:pathLst>
                </a:custGeom>
                <a:solidFill>
                  <a:srgbClr val="3399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6" name="Google Shape;2335;p38"/>
                <p:cNvSpPr/>
                <p:nvPr/>
              </p:nvSpPr>
              <p:spPr>
                <a:xfrm>
                  <a:off x="6621235" y="2045189"/>
                  <a:ext cx="165129" cy="353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0" h="7295" extrusionOk="0">
                      <a:moveTo>
                        <a:pt x="953" y="1"/>
                      </a:moveTo>
                      <a:lnTo>
                        <a:pt x="2457" y="1"/>
                      </a:lnTo>
                      <a:cubicBezTo>
                        <a:pt x="2983" y="1"/>
                        <a:pt x="3409" y="427"/>
                        <a:pt x="3409" y="978"/>
                      </a:cubicBezTo>
                      <a:lnTo>
                        <a:pt x="3409" y="3460"/>
                      </a:lnTo>
                      <a:cubicBezTo>
                        <a:pt x="3409" y="3635"/>
                        <a:pt x="3259" y="3785"/>
                        <a:pt x="3108" y="3785"/>
                      </a:cubicBezTo>
                      <a:lnTo>
                        <a:pt x="3108" y="3785"/>
                      </a:lnTo>
                      <a:cubicBezTo>
                        <a:pt x="2933" y="3785"/>
                        <a:pt x="2783" y="3635"/>
                        <a:pt x="2783" y="3460"/>
                      </a:cubicBezTo>
                      <a:lnTo>
                        <a:pt x="2783" y="1404"/>
                      </a:lnTo>
                      <a:cubicBezTo>
                        <a:pt x="2783" y="1329"/>
                        <a:pt x="2733" y="1279"/>
                        <a:pt x="2682" y="1279"/>
                      </a:cubicBezTo>
                      <a:cubicBezTo>
                        <a:pt x="2582" y="1279"/>
                        <a:pt x="2532" y="1329"/>
                        <a:pt x="2532" y="1404"/>
                      </a:cubicBezTo>
                      <a:cubicBezTo>
                        <a:pt x="2532" y="3259"/>
                        <a:pt x="2557" y="5064"/>
                        <a:pt x="2557" y="6918"/>
                      </a:cubicBezTo>
                      <a:cubicBezTo>
                        <a:pt x="2557" y="7119"/>
                        <a:pt x="2407" y="7294"/>
                        <a:pt x="2181" y="7294"/>
                      </a:cubicBezTo>
                      <a:lnTo>
                        <a:pt x="2181" y="7294"/>
                      </a:lnTo>
                      <a:cubicBezTo>
                        <a:pt x="1981" y="7294"/>
                        <a:pt x="1830" y="7119"/>
                        <a:pt x="1830" y="6918"/>
                      </a:cubicBezTo>
                      <a:lnTo>
                        <a:pt x="1830" y="3861"/>
                      </a:lnTo>
                      <a:cubicBezTo>
                        <a:pt x="1830" y="3810"/>
                        <a:pt x="1780" y="3760"/>
                        <a:pt x="1680" y="3760"/>
                      </a:cubicBezTo>
                      <a:cubicBezTo>
                        <a:pt x="1630" y="3760"/>
                        <a:pt x="1580" y="3810"/>
                        <a:pt x="1580" y="3861"/>
                      </a:cubicBezTo>
                      <a:lnTo>
                        <a:pt x="1580" y="6918"/>
                      </a:lnTo>
                      <a:cubicBezTo>
                        <a:pt x="1580" y="7119"/>
                        <a:pt x="1404" y="7294"/>
                        <a:pt x="1204" y="7294"/>
                      </a:cubicBezTo>
                      <a:lnTo>
                        <a:pt x="1204" y="7294"/>
                      </a:lnTo>
                      <a:cubicBezTo>
                        <a:pt x="1003" y="7294"/>
                        <a:pt x="828" y="7119"/>
                        <a:pt x="828" y="6918"/>
                      </a:cubicBezTo>
                      <a:lnTo>
                        <a:pt x="828" y="1404"/>
                      </a:lnTo>
                      <a:cubicBezTo>
                        <a:pt x="828" y="1329"/>
                        <a:pt x="778" y="1279"/>
                        <a:pt x="728" y="1279"/>
                      </a:cubicBezTo>
                      <a:cubicBezTo>
                        <a:pt x="677" y="1279"/>
                        <a:pt x="627" y="1329"/>
                        <a:pt x="627" y="1404"/>
                      </a:cubicBezTo>
                      <a:lnTo>
                        <a:pt x="627" y="3460"/>
                      </a:lnTo>
                      <a:cubicBezTo>
                        <a:pt x="627" y="3635"/>
                        <a:pt x="477" y="3785"/>
                        <a:pt x="301" y="3785"/>
                      </a:cubicBezTo>
                      <a:lnTo>
                        <a:pt x="301" y="3785"/>
                      </a:lnTo>
                      <a:cubicBezTo>
                        <a:pt x="126" y="3785"/>
                        <a:pt x="1" y="3635"/>
                        <a:pt x="1" y="3460"/>
                      </a:cubicBezTo>
                      <a:lnTo>
                        <a:pt x="1" y="978"/>
                      </a:lnTo>
                      <a:cubicBezTo>
                        <a:pt x="1" y="427"/>
                        <a:pt x="427" y="1"/>
                        <a:pt x="953" y="1"/>
                      </a:cubicBezTo>
                    </a:path>
                  </a:pathLst>
                </a:custGeom>
                <a:solidFill>
                  <a:srgbClr val="33993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09" name="Google Shape;2336;p38"/>
              <p:cNvGrpSpPr/>
              <p:nvPr/>
            </p:nvGrpSpPr>
            <p:grpSpPr>
              <a:xfrm>
                <a:off x="5928515" y="2454229"/>
                <a:ext cx="857849" cy="433305"/>
                <a:chOff x="5928515" y="2454229"/>
                <a:chExt cx="857849" cy="433305"/>
              </a:xfrm>
            </p:grpSpPr>
            <p:sp>
              <p:nvSpPr>
                <p:cNvPr id="121" name="Google Shape;2345;p38"/>
                <p:cNvSpPr/>
                <p:nvPr/>
              </p:nvSpPr>
              <p:spPr>
                <a:xfrm>
                  <a:off x="5975874" y="2454229"/>
                  <a:ext cx="71669" cy="71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0" h="1479" extrusionOk="0">
                      <a:moveTo>
                        <a:pt x="727" y="0"/>
                      </a:moveTo>
                      <a:cubicBezTo>
                        <a:pt x="1128" y="0"/>
                        <a:pt x="1479" y="326"/>
                        <a:pt x="1479" y="752"/>
                      </a:cubicBezTo>
                      <a:cubicBezTo>
                        <a:pt x="1479" y="1153"/>
                        <a:pt x="1128" y="1479"/>
                        <a:pt x="727" y="1479"/>
                      </a:cubicBezTo>
                      <a:cubicBezTo>
                        <a:pt x="326" y="1479"/>
                        <a:pt x="0" y="1153"/>
                        <a:pt x="0" y="752"/>
                      </a:cubicBezTo>
                      <a:cubicBezTo>
                        <a:pt x="0" y="326"/>
                        <a:pt x="326" y="0"/>
                        <a:pt x="727" y="0"/>
                      </a:cubicBezTo>
                      <a:close/>
                    </a:path>
                  </a:pathLst>
                </a:custGeom>
                <a:solidFill>
                  <a:srgbClr val="F2B8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2" name="Google Shape;2346;p38"/>
                <p:cNvSpPr/>
                <p:nvPr/>
              </p:nvSpPr>
              <p:spPr>
                <a:xfrm>
                  <a:off x="5928515" y="2535533"/>
                  <a:ext cx="166340" cy="352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5" h="7269" extrusionOk="0">
                      <a:moveTo>
                        <a:pt x="978" y="0"/>
                      </a:moveTo>
                      <a:lnTo>
                        <a:pt x="2482" y="0"/>
                      </a:lnTo>
                      <a:cubicBezTo>
                        <a:pt x="3008" y="0"/>
                        <a:pt x="3435" y="426"/>
                        <a:pt x="3435" y="953"/>
                      </a:cubicBezTo>
                      <a:lnTo>
                        <a:pt x="3435" y="3459"/>
                      </a:lnTo>
                      <a:cubicBezTo>
                        <a:pt x="3435" y="3634"/>
                        <a:pt x="3284" y="3785"/>
                        <a:pt x="3109" y="3785"/>
                      </a:cubicBezTo>
                      <a:lnTo>
                        <a:pt x="3109" y="3785"/>
                      </a:lnTo>
                      <a:cubicBezTo>
                        <a:pt x="2933" y="3785"/>
                        <a:pt x="2808" y="3634"/>
                        <a:pt x="2808" y="3459"/>
                      </a:cubicBezTo>
                      <a:lnTo>
                        <a:pt x="2808" y="1404"/>
                      </a:lnTo>
                      <a:cubicBezTo>
                        <a:pt x="2808" y="1304"/>
                        <a:pt x="2758" y="1253"/>
                        <a:pt x="2683" y="1253"/>
                      </a:cubicBezTo>
                      <a:cubicBezTo>
                        <a:pt x="2607" y="1253"/>
                        <a:pt x="2557" y="1304"/>
                        <a:pt x="2557" y="1404"/>
                      </a:cubicBezTo>
                      <a:cubicBezTo>
                        <a:pt x="2557" y="3233"/>
                        <a:pt x="2582" y="5063"/>
                        <a:pt x="2582" y="6918"/>
                      </a:cubicBezTo>
                      <a:cubicBezTo>
                        <a:pt x="2582" y="7118"/>
                        <a:pt x="2407" y="7268"/>
                        <a:pt x="2206" y="7268"/>
                      </a:cubicBezTo>
                      <a:lnTo>
                        <a:pt x="2206" y="7268"/>
                      </a:lnTo>
                      <a:cubicBezTo>
                        <a:pt x="2006" y="7268"/>
                        <a:pt x="1830" y="7118"/>
                        <a:pt x="1830" y="6918"/>
                      </a:cubicBezTo>
                      <a:lnTo>
                        <a:pt x="1830" y="3860"/>
                      </a:lnTo>
                      <a:cubicBezTo>
                        <a:pt x="1830" y="3810"/>
                        <a:pt x="1780" y="3760"/>
                        <a:pt x="1705" y="3760"/>
                      </a:cubicBezTo>
                      <a:cubicBezTo>
                        <a:pt x="1655" y="3760"/>
                        <a:pt x="1605" y="3810"/>
                        <a:pt x="1605" y="3860"/>
                      </a:cubicBezTo>
                      <a:lnTo>
                        <a:pt x="1605" y="6918"/>
                      </a:lnTo>
                      <a:cubicBezTo>
                        <a:pt x="1605" y="7118"/>
                        <a:pt x="1429" y="7268"/>
                        <a:pt x="1229" y="7268"/>
                      </a:cubicBezTo>
                      <a:lnTo>
                        <a:pt x="1229" y="7268"/>
                      </a:lnTo>
                      <a:cubicBezTo>
                        <a:pt x="1028" y="7268"/>
                        <a:pt x="853" y="7118"/>
                        <a:pt x="853" y="6918"/>
                      </a:cubicBezTo>
                      <a:lnTo>
                        <a:pt x="853" y="1404"/>
                      </a:lnTo>
                      <a:cubicBezTo>
                        <a:pt x="853" y="1304"/>
                        <a:pt x="803" y="1253"/>
                        <a:pt x="753" y="1253"/>
                      </a:cubicBezTo>
                      <a:cubicBezTo>
                        <a:pt x="703" y="1253"/>
                        <a:pt x="627" y="1304"/>
                        <a:pt x="627" y="1404"/>
                      </a:cubicBezTo>
                      <a:lnTo>
                        <a:pt x="627" y="3459"/>
                      </a:lnTo>
                      <a:cubicBezTo>
                        <a:pt x="627" y="3634"/>
                        <a:pt x="502" y="3785"/>
                        <a:pt x="327" y="3785"/>
                      </a:cubicBezTo>
                      <a:lnTo>
                        <a:pt x="327" y="3785"/>
                      </a:lnTo>
                      <a:cubicBezTo>
                        <a:pt x="151" y="3785"/>
                        <a:pt x="1" y="3634"/>
                        <a:pt x="1" y="3459"/>
                      </a:cubicBezTo>
                      <a:lnTo>
                        <a:pt x="1" y="953"/>
                      </a:lnTo>
                      <a:cubicBezTo>
                        <a:pt x="1" y="426"/>
                        <a:pt x="427" y="0"/>
                        <a:pt x="978" y="0"/>
                      </a:cubicBezTo>
                    </a:path>
                  </a:pathLst>
                </a:custGeom>
                <a:solidFill>
                  <a:srgbClr val="F2B8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" name="Google Shape;2347;p38"/>
                <p:cNvSpPr/>
                <p:nvPr/>
              </p:nvSpPr>
              <p:spPr>
                <a:xfrm>
                  <a:off x="6211311" y="2454229"/>
                  <a:ext cx="71669" cy="71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0" h="1479" extrusionOk="0">
                      <a:moveTo>
                        <a:pt x="727" y="0"/>
                      </a:moveTo>
                      <a:cubicBezTo>
                        <a:pt x="1128" y="0"/>
                        <a:pt x="1479" y="326"/>
                        <a:pt x="1479" y="752"/>
                      </a:cubicBezTo>
                      <a:cubicBezTo>
                        <a:pt x="1479" y="1153"/>
                        <a:pt x="1128" y="1479"/>
                        <a:pt x="727" y="1479"/>
                      </a:cubicBezTo>
                      <a:cubicBezTo>
                        <a:pt x="326" y="1479"/>
                        <a:pt x="1" y="1153"/>
                        <a:pt x="1" y="752"/>
                      </a:cubicBezTo>
                      <a:cubicBezTo>
                        <a:pt x="1" y="326"/>
                        <a:pt x="326" y="0"/>
                        <a:pt x="727" y="0"/>
                      </a:cubicBezTo>
                      <a:close/>
                    </a:path>
                  </a:pathLst>
                </a:custGeom>
                <a:solidFill>
                  <a:srgbClr val="F2B8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" name="Google Shape;2348;p38"/>
                <p:cNvSpPr/>
                <p:nvPr/>
              </p:nvSpPr>
              <p:spPr>
                <a:xfrm>
                  <a:off x="6164002" y="2535533"/>
                  <a:ext cx="166291" cy="352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4" h="7269" extrusionOk="0">
                      <a:moveTo>
                        <a:pt x="978" y="0"/>
                      </a:moveTo>
                      <a:lnTo>
                        <a:pt x="2481" y="0"/>
                      </a:lnTo>
                      <a:cubicBezTo>
                        <a:pt x="3008" y="0"/>
                        <a:pt x="3434" y="426"/>
                        <a:pt x="3434" y="953"/>
                      </a:cubicBezTo>
                      <a:lnTo>
                        <a:pt x="3434" y="3459"/>
                      </a:lnTo>
                      <a:cubicBezTo>
                        <a:pt x="3434" y="3634"/>
                        <a:pt x="3283" y="3785"/>
                        <a:pt x="3108" y="3785"/>
                      </a:cubicBezTo>
                      <a:lnTo>
                        <a:pt x="3108" y="3785"/>
                      </a:lnTo>
                      <a:cubicBezTo>
                        <a:pt x="2932" y="3785"/>
                        <a:pt x="2807" y="3634"/>
                        <a:pt x="2807" y="3459"/>
                      </a:cubicBezTo>
                      <a:lnTo>
                        <a:pt x="2807" y="1404"/>
                      </a:lnTo>
                      <a:cubicBezTo>
                        <a:pt x="2807" y="1304"/>
                        <a:pt x="2757" y="1253"/>
                        <a:pt x="2682" y="1253"/>
                      </a:cubicBezTo>
                      <a:cubicBezTo>
                        <a:pt x="2607" y="1253"/>
                        <a:pt x="2556" y="1304"/>
                        <a:pt x="2556" y="1404"/>
                      </a:cubicBezTo>
                      <a:cubicBezTo>
                        <a:pt x="2556" y="3233"/>
                        <a:pt x="2582" y="5063"/>
                        <a:pt x="2582" y="6918"/>
                      </a:cubicBezTo>
                      <a:cubicBezTo>
                        <a:pt x="2582" y="7118"/>
                        <a:pt x="2406" y="7268"/>
                        <a:pt x="2206" y="7268"/>
                      </a:cubicBezTo>
                      <a:lnTo>
                        <a:pt x="2206" y="7268"/>
                      </a:lnTo>
                      <a:cubicBezTo>
                        <a:pt x="2005" y="7268"/>
                        <a:pt x="1855" y="7118"/>
                        <a:pt x="1855" y="6918"/>
                      </a:cubicBezTo>
                      <a:lnTo>
                        <a:pt x="1855" y="3860"/>
                      </a:lnTo>
                      <a:cubicBezTo>
                        <a:pt x="1855" y="3810"/>
                        <a:pt x="1780" y="3760"/>
                        <a:pt x="1704" y="3760"/>
                      </a:cubicBezTo>
                      <a:cubicBezTo>
                        <a:pt x="1654" y="3760"/>
                        <a:pt x="1604" y="3810"/>
                        <a:pt x="1604" y="3860"/>
                      </a:cubicBezTo>
                      <a:lnTo>
                        <a:pt x="1604" y="6918"/>
                      </a:lnTo>
                      <a:cubicBezTo>
                        <a:pt x="1604" y="7118"/>
                        <a:pt x="1429" y="7268"/>
                        <a:pt x="1228" y="7268"/>
                      </a:cubicBezTo>
                      <a:lnTo>
                        <a:pt x="1228" y="7268"/>
                      </a:lnTo>
                      <a:cubicBezTo>
                        <a:pt x="1028" y="7268"/>
                        <a:pt x="852" y="7118"/>
                        <a:pt x="852" y="6918"/>
                      </a:cubicBezTo>
                      <a:lnTo>
                        <a:pt x="852" y="1404"/>
                      </a:lnTo>
                      <a:cubicBezTo>
                        <a:pt x="852" y="1304"/>
                        <a:pt x="802" y="1253"/>
                        <a:pt x="752" y="1253"/>
                      </a:cubicBezTo>
                      <a:cubicBezTo>
                        <a:pt x="702" y="1253"/>
                        <a:pt x="627" y="1304"/>
                        <a:pt x="627" y="1404"/>
                      </a:cubicBezTo>
                      <a:lnTo>
                        <a:pt x="627" y="3459"/>
                      </a:lnTo>
                      <a:cubicBezTo>
                        <a:pt x="627" y="3634"/>
                        <a:pt x="501" y="3785"/>
                        <a:pt x="326" y="3785"/>
                      </a:cubicBezTo>
                      <a:lnTo>
                        <a:pt x="326" y="3785"/>
                      </a:lnTo>
                      <a:cubicBezTo>
                        <a:pt x="150" y="3785"/>
                        <a:pt x="0" y="3634"/>
                        <a:pt x="0" y="3459"/>
                      </a:cubicBezTo>
                      <a:lnTo>
                        <a:pt x="0" y="953"/>
                      </a:lnTo>
                      <a:cubicBezTo>
                        <a:pt x="0" y="426"/>
                        <a:pt x="451" y="0"/>
                        <a:pt x="978" y="0"/>
                      </a:cubicBezTo>
                    </a:path>
                  </a:pathLst>
                </a:custGeom>
                <a:solidFill>
                  <a:srgbClr val="F2B8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3" name="Google Shape;2351;p38"/>
                <p:cNvSpPr/>
                <p:nvPr/>
              </p:nvSpPr>
              <p:spPr>
                <a:xfrm>
                  <a:off x="6431896" y="2454229"/>
                  <a:ext cx="71669" cy="71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0" h="1479" extrusionOk="0">
                      <a:moveTo>
                        <a:pt x="728" y="0"/>
                      </a:moveTo>
                      <a:cubicBezTo>
                        <a:pt x="1129" y="0"/>
                        <a:pt x="1480" y="326"/>
                        <a:pt x="1480" y="752"/>
                      </a:cubicBezTo>
                      <a:cubicBezTo>
                        <a:pt x="1480" y="1153"/>
                        <a:pt x="1129" y="1479"/>
                        <a:pt x="728" y="1479"/>
                      </a:cubicBezTo>
                      <a:cubicBezTo>
                        <a:pt x="327" y="1479"/>
                        <a:pt x="1" y="1153"/>
                        <a:pt x="1" y="752"/>
                      </a:cubicBezTo>
                      <a:cubicBezTo>
                        <a:pt x="1" y="326"/>
                        <a:pt x="327" y="0"/>
                        <a:pt x="728" y="0"/>
                      </a:cubicBez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4" name="Google Shape;2352;p38"/>
                <p:cNvSpPr/>
                <p:nvPr/>
              </p:nvSpPr>
              <p:spPr>
                <a:xfrm>
                  <a:off x="6384586" y="2535533"/>
                  <a:ext cx="166340" cy="352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5" h="7269" extrusionOk="0">
                      <a:moveTo>
                        <a:pt x="978" y="0"/>
                      </a:moveTo>
                      <a:lnTo>
                        <a:pt x="2482" y="0"/>
                      </a:lnTo>
                      <a:cubicBezTo>
                        <a:pt x="3008" y="0"/>
                        <a:pt x="3434" y="426"/>
                        <a:pt x="3434" y="953"/>
                      </a:cubicBezTo>
                      <a:lnTo>
                        <a:pt x="3434" y="3459"/>
                      </a:lnTo>
                      <a:cubicBezTo>
                        <a:pt x="3434" y="3634"/>
                        <a:pt x="3284" y="3785"/>
                        <a:pt x="3108" y="3785"/>
                      </a:cubicBezTo>
                      <a:lnTo>
                        <a:pt x="3108" y="3785"/>
                      </a:lnTo>
                      <a:cubicBezTo>
                        <a:pt x="2958" y="3785"/>
                        <a:pt x="2807" y="3634"/>
                        <a:pt x="2807" y="3459"/>
                      </a:cubicBezTo>
                      <a:lnTo>
                        <a:pt x="2807" y="1404"/>
                      </a:lnTo>
                      <a:cubicBezTo>
                        <a:pt x="2807" y="1304"/>
                        <a:pt x="2757" y="1253"/>
                        <a:pt x="2707" y="1253"/>
                      </a:cubicBezTo>
                      <a:cubicBezTo>
                        <a:pt x="2607" y="1253"/>
                        <a:pt x="2557" y="1304"/>
                        <a:pt x="2557" y="1404"/>
                      </a:cubicBezTo>
                      <a:cubicBezTo>
                        <a:pt x="2557" y="3233"/>
                        <a:pt x="2582" y="5063"/>
                        <a:pt x="2582" y="6918"/>
                      </a:cubicBezTo>
                      <a:cubicBezTo>
                        <a:pt x="2582" y="7118"/>
                        <a:pt x="2432" y="7268"/>
                        <a:pt x="2206" y="7268"/>
                      </a:cubicBezTo>
                      <a:lnTo>
                        <a:pt x="2206" y="7268"/>
                      </a:lnTo>
                      <a:cubicBezTo>
                        <a:pt x="2005" y="7268"/>
                        <a:pt x="1855" y="7118"/>
                        <a:pt x="1855" y="6918"/>
                      </a:cubicBezTo>
                      <a:lnTo>
                        <a:pt x="1855" y="3860"/>
                      </a:lnTo>
                      <a:cubicBezTo>
                        <a:pt x="1855" y="3810"/>
                        <a:pt x="1780" y="3760"/>
                        <a:pt x="1705" y="3760"/>
                      </a:cubicBezTo>
                      <a:cubicBezTo>
                        <a:pt x="1655" y="3760"/>
                        <a:pt x="1604" y="3810"/>
                        <a:pt x="1604" y="3860"/>
                      </a:cubicBezTo>
                      <a:lnTo>
                        <a:pt x="1604" y="6918"/>
                      </a:lnTo>
                      <a:cubicBezTo>
                        <a:pt x="1604" y="7118"/>
                        <a:pt x="1429" y="7268"/>
                        <a:pt x="1229" y="7268"/>
                      </a:cubicBezTo>
                      <a:lnTo>
                        <a:pt x="1229" y="7268"/>
                      </a:lnTo>
                      <a:cubicBezTo>
                        <a:pt x="1028" y="7268"/>
                        <a:pt x="853" y="7118"/>
                        <a:pt x="853" y="6918"/>
                      </a:cubicBezTo>
                      <a:lnTo>
                        <a:pt x="853" y="1404"/>
                      </a:lnTo>
                      <a:cubicBezTo>
                        <a:pt x="853" y="1304"/>
                        <a:pt x="802" y="1253"/>
                        <a:pt x="752" y="1253"/>
                      </a:cubicBezTo>
                      <a:cubicBezTo>
                        <a:pt x="702" y="1253"/>
                        <a:pt x="652" y="1304"/>
                        <a:pt x="652" y="1404"/>
                      </a:cubicBezTo>
                      <a:lnTo>
                        <a:pt x="652" y="3459"/>
                      </a:lnTo>
                      <a:cubicBezTo>
                        <a:pt x="652" y="3634"/>
                        <a:pt x="502" y="3785"/>
                        <a:pt x="326" y="3785"/>
                      </a:cubicBezTo>
                      <a:lnTo>
                        <a:pt x="326" y="3785"/>
                      </a:lnTo>
                      <a:cubicBezTo>
                        <a:pt x="151" y="3785"/>
                        <a:pt x="0" y="3634"/>
                        <a:pt x="0" y="3459"/>
                      </a:cubicBezTo>
                      <a:lnTo>
                        <a:pt x="0" y="953"/>
                      </a:lnTo>
                      <a:cubicBezTo>
                        <a:pt x="0" y="426"/>
                        <a:pt x="452" y="0"/>
                        <a:pt x="978" y="0"/>
                      </a:cubicBezTo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3" name="Google Shape;2353;p38"/>
                <p:cNvSpPr/>
                <p:nvPr/>
              </p:nvSpPr>
              <p:spPr>
                <a:xfrm>
                  <a:off x="6667383" y="2454229"/>
                  <a:ext cx="71621" cy="716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79" h="1479" extrusionOk="0">
                      <a:moveTo>
                        <a:pt x="727" y="0"/>
                      </a:moveTo>
                      <a:cubicBezTo>
                        <a:pt x="1153" y="0"/>
                        <a:pt x="1479" y="326"/>
                        <a:pt x="1479" y="752"/>
                      </a:cubicBezTo>
                      <a:cubicBezTo>
                        <a:pt x="1479" y="1153"/>
                        <a:pt x="1153" y="1479"/>
                        <a:pt x="727" y="1479"/>
                      </a:cubicBezTo>
                      <a:cubicBezTo>
                        <a:pt x="326" y="1479"/>
                        <a:pt x="0" y="1153"/>
                        <a:pt x="0" y="752"/>
                      </a:cubicBezTo>
                      <a:cubicBezTo>
                        <a:pt x="0" y="326"/>
                        <a:pt x="326" y="0"/>
                        <a:pt x="727" y="0"/>
                      </a:cubicBez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4" name="Google Shape;2354;p38"/>
                <p:cNvSpPr/>
                <p:nvPr/>
              </p:nvSpPr>
              <p:spPr>
                <a:xfrm>
                  <a:off x="6621235" y="2535533"/>
                  <a:ext cx="165129" cy="3520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0" h="7269" extrusionOk="0">
                      <a:moveTo>
                        <a:pt x="953" y="0"/>
                      </a:moveTo>
                      <a:lnTo>
                        <a:pt x="2457" y="0"/>
                      </a:lnTo>
                      <a:cubicBezTo>
                        <a:pt x="2983" y="0"/>
                        <a:pt x="3409" y="426"/>
                        <a:pt x="3409" y="953"/>
                      </a:cubicBezTo>
                      <a:lnTo>
                        <a:pt x="3409" y="3459"/>
                      </a:lnTo>
                      <a:cubicBezTo>
                        <a:pt x="3409" y="3634"/>
                        <a:pt x="3259" y="3785"/>
                        <a:pt x="3108" y="3785"/>
                      </a:cubicBezTo>
                      <a:lnTo>
                        <a:pt x="3108" y="3785"/>
                      </a:lnTo>
                      <a:cubicBezTo>
                        <a:pt x="2933" y="3785"/>
                        <a:pt x="2783" y="3634"/>
                        <a:pt x="2783" y="3459"/>
                      </a:cubicBezTo>
                      <a:lnTo>
                        <a:pt x="2783" y="1404"/>
                      </a:lnTo>
                      <a:cubicBezTo>
                        <a:pt x="2783" y="1304"/>
                        <a:pt x="2733" y="1253"/>
                        <a:pt x="2682" y="1253"/>
                      </a:cubicBezTo>
                      <a:cubicBezTo>
                        <a:pt x="2582" y="1253"/>
                        <a:pt x="2532" y="1304"/>
                        <a:pt x="2532" y="1404"/>
                      </a:cubicBezTo>
                      <a:cubicBezTo>
                        <a:pt x="2532" y="3233"/>
                        <a:pt x="2557" y="5063"/>
                        <a:pt x="2557" y="6918"/>
                      </a:cubicBezTo>
                      <a:cubicBezTo>
                        <a:pt x="2557" y="7118"/>
                        <a:pt x="2407" y="7268"/>
                        <a:pt x="2181" y="7268"/>
                      </a:cubicBezTo>
                      <a:lnTo>
                        <a:pt x="2181" y="7268"/>
                      </a:lnTo>
                      <a:cubicBezTo>
                        <a:pt x="1981" y="7268"/>
                        <a:pt x="1830" y="7118"/>
                        <a:pt x="1830" y="6918"/>
                      </a:cubicBezTo>
                      <a:lnTo>
                        <a:pt x="1830" y="3860"/>
                      </a:lnTo>
                      <a:cubicBezTo>
                        <a:pt x="1830" y="3810"/>
                        <a:pt x="1780" y="3760"/>
                        <a:pt x="1680" y="3760"/>
                      </a:cubicBezTo>
                      <a:cubicBezTo>
                        <a:pt x="1630" y="3760"/>
                        <a:pt x="1580" y="3810"/>
                        <a:pt x="1580" y="3860"/>
                      </a:cubicBezTo>
                      <a:lnTo>
                        <a:pt x="1580" y="6918"/>
                      </a:lnTo>
                      <a:cubicBezTo>
                        <a:pt x="1580" y="7118"/>
                        <a:pt x="1404" y="7268"/>
                        <a:pt x="1204" y="7268"/>
                      </a:cubicBezTo>
                      <a:lnTo>
                        <a:pt x="1204" y="7268"/>
                      </a:lnTo>
                      <a:cubicBezTo>
                        <a:pt x="1003" y="7268"/>
                        <a:pt x="828" y="7118"/>
                        <a:pt x="828" y="6918"/>
                      </a:cubicBezTo>
                      <a:lnTo>
                        <a:pt x="828" y="1404"/>
                      </a:lnTo>
                      <a:cubicBezTo>
                        <a:pt x="828" y="1304"/>
                        <a:pt x="778" y="1253"/>
                        <a:pt x="728" y="1253"/>
                      </a:cubicBezTo>
                      <a:cubicBezTo>
                        <a:pt x="677" y="1253"/>
                        <a:pt x="627" y="1304"/>
                        <a:pt x="627" y="1404"/>
                      </a:cubicBezTo>
                      <a:lnTo>
                        <a:pt x="627" y="3459"/>
                      </a:lnTo>
                      <a:cubicBezTo>
                        <a:pt x="627" y="3634"/>
                        <a:pt x="477" y="3785"/>
                        <a:pt x="301" y="3785"/>
                      </a:cubicBezTo>
                      <a:lnTo>
                        <a:pt x="301" y="3785"/>
                      </a:lnTo>
                      <a:cubicBezTo>
                        <a:pt x="126" y="3785"/>
                        <a:pt x="1" y="3634"/>
                        <a:pt x="1" y="3459"/>
                      </a:cubicBezTo>
                      <a:lnTo>
                        <a:pt x="1" y="953"/>
                      </a:lnTo>
                      <a:cubicBezTo>
                        <a:pt x="1" y="426"/>
                        <a:pt x="427" y="0"/>
                        <a:pt x="953" y="0"/>
                      </a:cubicBezTo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95" name="Google Shape;2374;p38"/>
            <p:cNvGrpSpPr/>
            <p:nvPr/>
          </p:nvGrpSpPr>
          <p:grpSpPr>
            <a:xfrm flipH="1">
              <a:off x="5734811" y="3033763"/>
              <a:ext cx="761332" cy="1264124"/>
              <a:chOff x="3276895" y="3013688"/>
              <a:chExt cx="761332" cy="1264124"/>
            </a:xfrm>
          </p:grpSpPr>
          <p:cxnSp>
            <p:nvCxnSpPr>
              <p:cNvPr id="99" name="Google Shape;2375;p38"/>
              <p:cNvCxnSpPr/>
              <p:nvPr/>
            </p:nvCxnSpPr>
            <p:spPr>
              <a:xfrm>
                <a:off x="4020700" y="3013688"/>
                <a:ext cx="6276" cy="1264124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993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0" name="Google Shape;2376;p38"/>
              <p:cNvCxnSpPr/>
              <p:nvPr/>
            </p:nvCxnSpPr>
            <p:spPr>
              <a:xfrm flipH="1">
                <a:off x="3276895" y="3682129"/>
                <a:ext cx="761332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9933"/>
                </a:solidFill>
                <a:prstDash val="solid"/>
                <a:round/>
                <a:headEnd type="none" w="med" len="med"/>
                <a:tailEnd type="oval" w="med" len="med"/>
              </a:ln>
            </p:spPr>
          </p:cxnSp>
        </p:grpSp>
        <p:grpSp>
          <p:nvGrpSpPr>
            <p:cNvPr id="96" name="Google Shape;2378;p38"/>
            <p:cNvGrpSpPr/>
            <p:nvPr/>
          </p:nvGrpSpPr>
          <p:grpSpPr>
            <a:xfrm>
              <a:off x="5263510" y="3301509"/>
              <a:ext cx="4605417" cy="1070276"/>
              <a:chOff x="7186923" y="-103874"/>
              <a:chExt cx="5131383" cy="1070276"/>
            </a:xfrm>
          </p:grpSpPr>
          <p:sp>
            <p:nvSpPr>
              <p:cNvPr id="97" name="Google Shape;2379;p38"/>
              <p:cNvSpPr txBox="1"/>
              <p:nvPr/>
            </p:nvSpPr>
            <p:spPr>
              <a:xfrm>
                <a:off x="7186923" y="-103874"/>
                <a:ext cx="5131383" cy="74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000" b="1" dirty="0">
                    <a:solidFill>
                      <a:srgbClr val="339933"/>
                    </a:solidFill>
                    <a:latin typeface="Fira Sans"/>
                    <a:ea typeface="Fira Sans"/>
                    <a:cs typeface="Fira Sans"/>
                    <a:sym typeface="Fira Sans"/>
                  </a:rPr>
                  <a:t>2 REUNIONES CON DIPRES</a:t>
                </a:r>
                <a:endParaRPr sz="2000" b="1" dirty="0">
                  <a:solidFill>
                    <a:srgbClr val="339933"/>
                  </a:solidFill>
                  <a:latin typeface="Fira Sans"/>
                  <a:ea typeface="Fira Sans"/>
                  <a:cs typeface="Fira Sans"/>
                  <a:sym typeface="Fira Sans"/>
                </a:endParaRPr>
              </a:p>
            </p:txBody>
          </p:sp>
          <p:sp>
            <p:nvSpPr>
              <p:cNvPr id="98" name="Google Shape;2380;p38"/>
              <p:cNvSpPr txBox="1"/>
              <p:nvPr/>
            </p:nvSpPr>
            <p:spPr>
              <a:xfrm>
                <a:off x="8430678" y="441402"/>
                <a:ext cx="2038800" cy="525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200" dirty="0">
                  <a:solidFill>
                    <a:srgbClr val="339933"/>
                  </a:solidFill>
                  <a:latin typeface="Bahnschrift" panose="020B0502040204020203" pitchFamily="34" charset="0"/>
                  <a:ea typeface="Fira Sans"/>
                  <a:cs typeface="Fira Sans"/>
                  <a:sym typeface="Fira Sans"/>
                </a:endParaRPr>
              </a:p>
            </p:txBody>
          </p:sp>
        </p:grpSp>
      </p:grpSp>
      <p:sp>
        <p:nvSpPr>
          <p:cNvPr id="161" name="Rectángulo 160"/>
          <p:cNvSpPr/>
          <p:nvPr/>
        </p:nvSpPr>
        <p:spPr>
          <a:xfrm>
            <a:off x="9593427" y="1535358"/>
            <a:ext cx="2845917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COLABORACIÓN</a:t>
            </a:r>
          </a:p>
        </p:txBody>
      </p:sp>
      <p:sp>
        <p:nvSpPr>
          <p:cNvPr id="162" name="Rectángulo 161"/>
          <p:cNvSpPr/>
          <p:nvPr/>
        </p:nvSpPr>
        <p:spPr>
          <a:xfrm>
            <a:off x="765906" y="396354"/>
            <a:ext cx="9231530" cy="42787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/>
              <a:t>FUNCIÓN: CONTROL FINANCIERO PRESUPUESTARIO</a:t>
            </a:r>
          </a:p>
        </p:txBody>
      </p:sp>
      <p:sp>
        <p:nvSpPr>
          <p:cNvPr id="163" name="Forma libre 162"/>
          <p:cNvSpPr/>
          <p:nvPr/>
        </p:nvSpPr>
        <p:spPr>
          <a:xfrm>
            <a:off x="254329" y="266833"/>
            <a:ext cx="690323" cy="692212"/>
          </a:xfrm>
          <a:custGeom>
            <a:avLst/>
            <a:gdLst>
              <a:gd name="connsiteX0" fmla="*/ 0 w 1463992"/>
              <a:gd name="connsiteY0" fmla="*/ 757998 h 1515995"/>
              <a:gd name="connsiteX1" fmla="*/ 731996 w 1463992"/>
              <a:gd name="connsiteY1" fmla="*/ 0 h 1515995"/>
              <a:gd name="connsiteX2" fmla="*/ 1463992 w 1463992"/>
              <a:gd name="connsiteY2" fmla="*/ 757998 h 1515995"/>
              <a:gd name="connsiteX3" fmla="*/ 731996 w 1463992"/>
              <a:gd name="connsiteY3" fmla="*/ 1515996 h 1515995"/>
              <a:gd name="connsiteX4" fmla="*/ 0 w 1463992"/>
              <a:gd name="connsiteY4" fmla="*/ 757998 h 1515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3992" h="1515995">
                <a:moveTo>
                  <a:pt x="0" y="757998"/>
                </a:moveTo>
                <a:cubicBezTo>
                  <a:pt x="0" y="339367"/>
                  <a:pt x="327726" y="0"/>
                  <a:pt x="731996" y="0"/>
                </a:cubicBezTo>
                <a:cubicBezTo>
                  <a:pt x="1136266" y="0"/>
                  <a:pt x="1463992" y="339367"/>
                  <a:pt x="1463992" y="757998"/>
                </a:cubicBezTo>
                <a:cubicBezTo>
                  <a:pt x="1463992" y="1176629"/>
                  <a:pt x="1136266" y="1515996"/>
                  <a:pt x="731996" y="1515996"/>
                </a:cubicBezTo>
                <a:cubicBezTo>
                  <a:pt x="327726" y="1515996"/>
                  <a:pt x="0" y="1176629"/>
                  <a:pt x="0" y="757998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4557" tIns="232172" rIns="224557" bIns="232172" numCol="1" spcCol="1270" anchor="ctr" anchorCtr="0">
            <a:no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000" b="1" dirty="0"/>
              <a:t>3</a:t>
            </a:r>
            <a:endParaRPr lang="es-ES" sz="2000" b="1" kern="1200" dirty="0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4198" y="1326890"/>
            <a:ext cx="953209" cy="969162"/>
          </a:xfrm>
          <a:prstGeom prst="rect">
            <a:avLst/>
          </a:prstGeom>
        </p:spPr>
      </p:pic>
      <p:grpSp>
        <p:nvGrpSpPr>
          <p:cNvPr id="14" name="Grupo 13"/>
          <p:cNvGrpSpPr/>
          <p:nvPr/>
        </p:nvGrpSpPr>
        <p:grpSpPr>
          <a:xfrm>
            <a:off x="7827511" y="1125480"/>
            <a:ext cx="1715406" cy="1264124"/>
            <a:chOff x="254329" y="4970033"/>
            <a:chExt cx="819359" cy="1264124"/>
          </a:xfrm>
        </p:grpSpPr>
        <p:cxnSp>
          <p:nvCxnSpPr>
            <p:cNvPr id="164" name="Google Shape;2375;p38"/>
            <p:cNvCxnSpPr/>
            <p:nvPr/>
          </p:nvCxnSpPr>
          <p:spPr>
            <a:xfrm flipH="1">
              <a:off x="254329" y="4970033"/>
              <a:ext cx="6718" cy="1264124"/>
            </a:xfrm>
            <a:prstGeom prst="straightConnector1">
              <a:avLst/>
            </a:prstGeom>
            <a:noFill/>
            <a:ln w="19050" cap="flat" cmpd="sng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5" name="Google Shape;2376;p38"/>
            <p:cNvCxnSpPr/>
            <p:nvPr/>
          </p:nvCxnSpPr>
          <p:spPr>
            <a:xfrm>
              <a:off x="258696" y="5618696"/>
              <a:ext cx="814992" cy="0"/>
            </a:xfrm>
            <a:prstGeom prst="straightConnector1">
              <a:avLst/>
            </a:prstGeom>
            <a:noFill/>
            <a:ln w="19050" cap="flat" cmpd="sng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oval" w="med" len="med"/>
            </a:ln>
          </p:spPr>
        </p:cxnSp>
      </p:grpSp>
      <p:sp>
        <p:nvSpPr>
          <p:cNvPr id="166" name="Rectángulo 165"/>
          <p:cNvSpPr/>
          <p:nvPr/>
        </p:nvSpPr>
        <p:spPr>
          <a:xfrm>
            <a:off x="7995903" y="1861648"/>
            <a:ext cx="3617903" cy="783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L" sz="105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ELABORACIÓN DE LAS RESOLUCIONES DE DISTRIBUCIÓN INICIAL  DEL PRESUPUESTO Y SUS MODIFICACIONES, SEGÚN NUEVAS INSTRUCCIONES DE LA DIPRES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29272" b="9616"/>
          <a:stretch/>
        </p:blipFill>
        <p:spPr>
          <a:xfrm>
            <a:off x="5529262" y="5685032"/>
            <a:ext cx="395471" cy="331651"/>
          </a:xfrm>
          <a:prstGeom prst="rect">
            <a:avLst/>
          </a:prstGeom>
        </p:spPr>
      </p:pic>
      <p:sp>
        <p:nvSpPr>
          <p:cNvPr id="167" name="Rectángulo 166"/>
          <p:cNvSpPr/>
          <p:nvPr/>
        </p:nvSpPr>
        <p:spPr>
          <a:xfrm>
            <a:off x="8234040" y="5681117"/>
            <a:ext cx="2699582" cy="392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REGISTRO</a:t>
            </a:r>
          </a:p>
        </p:txBody>
      </p:sp>
      <p:grpSp>
        <p:nvGrpSpPr>
          <p:cNvPr id="169" name="Grupo 168"/>
          <p:cNvGrpSpPr/>
          <p:nvPr/>
        </p:nvGrpSpPr>
        <p:grpSpPr>
          <a:xfrm>
            <a:off x="6394285" y="5245135"/>
            <a:ext cx="3099033" cy="1264124"/>
            <a:chOff x="254329" y="4970033"/>
            <a:chExt cx="818322" cy="1264124"/>
          </a:xfrm>
        </p:grpSpPr>
        <p:cxnSp>
          <p:nvCxnSpPr>
            <p:cNvPr id="170" name="Google Shape;2375;p38"/>
            <p:cNvCxnSpPr/>
            <p:nvPr/>
          </p:nvCxnSpPr>
          <p:spPr>
            <a:xfrm flipH="1">
              <a:off x="254329" y="4970033"/>
              <a:ext cx="6718" cy="1264124"/>
            </a:xfrm>
            <a:prstGeom prst="straightConnector1">
              <a:avLst/>
            </a:prstGeom>
            <a:noFill/>
            <a:ln w="19050" cap="flat" cmpd="sng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1" name="Google Shape;2376;p38"/>
            <p:cNvCxnSpPr/>
            <p:nvPr/>
          </p:nvCxnSpPr>
          <p:spPr>
            <a:xfrm>
              <a:off x="257659" y="5618696"/>
              <a:ext cx="814992" cy="0"/>
            </a:xfrm>
            <a:prstGeom prst="straightConnector1">
              <a:avLst/>
            </a:prstGeom>
            <a:noFill/>
            <a:ln w="19050" cap="flat" cmpd="sng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oval" w="med" len="med"/>
            </a:ln>
          </p:spPr>
        </p:cxnSp>
      </p:grpSp>
      <p:sp>
        <p:nvSpPr>
          <p:cNvPr id="172" name="Rectángulo 171"/>
          <p:cNvSpPr/>
          <p:nvPr/>
        </p:nvSpPr>
        <p:spPr>
          <a:xfrm>
            <a:off x="6562678" y="5981303"/>
            <a:ext cx="4399848" cy="783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L" sz="105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REGISTRO DEL DETALLE DE LAS SOLICITUDES DE ASIGNACIONES PRESUPUESTARIAS Y DE SUS RESULTADOS, PARA FACILITAR CONTROL DE LAS MISMAS Y COMPRENSIÓN DE LOS AJUSTES QUE REALIZA DPIR.</a:t>
            </a:r>
          </a:p>
        </p:txBody>
      </p:sp>
    </p:spTree>
    <p:extLst>
      <p:ext uri="{BB962C8B-B14F-4D97-AF65-F5344CB8AC3E}">
        <p14:creationId xmlns:p14="http://schemas.microsoft.com/office/powerpoint/2010/main" val="3877781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14"/>
          <p:cNvSpPr/>
          <p:nvPr/>
        </p:nvSpPr>
        <p:spPr>
          <a:xfrm>
            <a:off x="11460480" y="0"/>
            <a:ext cx="731520" cy="20116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Rectángulo 15"/>
          <p:cNvSpPr/>
          <p:nvPr/>
        </p:nvSpPr>
        <p:spPr>
          <a:xfrm>
            <a:off x="9997440" y="0"/>
            <a:ext cx="731520" cy="20116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Rectángulo 16"/>
          <p:cNvSpPr/>
          <p:nvPr/>
        </p:nvSpPr>
        <p:spPr>
          <a:xfrm>
            <a:off x="10728960" y="0"/>
            <a:ext cx="731520" cy="2011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pSp>
        <p:nvGrpSpPr>
          <p:cNvPr id="25" name="Google Shape;2770;p42"/>
          <p:cNvGrpSpPr/>
          <p:nvPr/>
        </p:nvGrpSpPr>
        <p:grpSpPr>
          <a:xfrm>
            <a:off x="48151" y="1154232"/>
            <a:ext cx="11709258" cy="1355615"/>
            <a:chOff x="2020426" y="1007300"/>
            <a:chExt cx="12014058" cy="1355615"/>
          </a:xfrm>
        </p:grpSpPr>
        <p:sp>
          <p:nvSpPr>
            <p:cNvPr id="26" name="Google Shape;2771;p42"/>
            <p:cNvSpPr/>
            <p:nvPr/>
          </p:nvSpPr>
          <p:spPr>
            <a:xfrm rot="16200000" flipH="1">
              <a:off x="2479455" y="875835"/>
              <a:ext cx="1028051" cy="1946110"/>
            </a:xfrm>
            <a:custGeom>
              <a:avLst/>
              <a:gdLst/>
              <a:ahLst/>
              <a:cxnLst/>
              <a:rect l="l" t="t" r="r" b="b"/>
              <a:pathLst>
                <a:path w="19859" h="38507" extrusionOk="0">
                  <a:moveTo>
                    <a:pt x="16412" y="1"/>
                  </a:moveTo>
                  <a:lnTo>
                    <a:pt x="16412" y="13239"/>
                  </a:lnTo>
                  <a:lnTo>
                    <a:pt x="1" y="13239"/>
                  </a:lnTo>
                  <a:lnTo>
                    <a:pt x="1" y="36795"/>
                  </a:lnTo>
                  <a:cubicBezTo>
                    <a:pt x="1" y="37754"/>
                    <a:pt x="754" y="38507"/>
                    <a:pt x="1713" y="38507"/>
                  </a:cubicBezTo>
                  <a:cubicBezTo>
                    <a:pt x="2649" y="38507"/>
                    <a:pt x="3425" y="37754"/>
                    <a:pt x="3425" y="36795"/>
                  </a:cubicBezTo>
                  <a:lnTo>
                    <a:pt x="3425" y="16663"/>
                  </a:lnTo>
                  <a:lnTo>
                    <a:pt x="19859" y="16663"/>
                  </a:lnTo>
                  <a:lnTo>
                    <a:pt x="19859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7" name="Google Shape;2772;p42"/>
            <p:cNvGrpSpPr/>
            <p:nvPr/>
          </p:nvGrpSpPr>
          <p:grpSpPr>
            <a:xfrm>
              <a:off x="3435816" y="1058494"/>
              <a:ext cx="788266" cy="726031"/>
              <a:chOff x="3631784" y="1104178"/>
              <a:chExt cx="697150" cy="642050"/>
            </a:xfrm>
          </p:grpSpPr>
          <p:sp>
            <p:nvSpPr>
              <p:cNvPr id="30" name="Google Shape;2773;p42"/>
              <p:cNvSpPr/>
              <p:nvPr/>
            </p:nvSpPr>
            <p:spPr>
              <a:xfrm>
                <a:off x="3631784" y="1104178"/>
                <a:ext cx="697150" cy="642050"/>
              </a:xfrm>
              <a:custGeom>
                <a:avLst/>
                <a:gdLst/>
                <a:ahLst/>
                <a:cxnLst/>
                <a:rect l="l" t="t" r="r" b="b"/>
                <a:pathLst>
                  <a:path w="27886" h="25682" extrusionOk="0">
                    <a:moveTo>
                      <a:pt x="13922" y="0"/>
                    </a:moveTo>
                    <a:cubicBezTo>
                      <a:pt x="7889" y="0"/>
                      <a:pt x="2510" y="4275"/>
                      <a:pt x="1333" y="10420"/>
                    </a:cubicBezTo>
                    <a:cubicBezTo>
                      <a:pt x="1" y="17395"/>
                      <a:pt x="4578" y="24119"/>
                      <a:pt x="11537" y="25451"/>
                    </a:cubicBezTo>
                    <a:cubicBezTo>
                      <a:pt x="12350" y="25607"/>
                      <a:pt x="13160" y="25682"/>
                      <a:pt x="13958" y="25682"/>
                    </a:cubicBezTo>
                    <a:cubicBezTo>
                      <a:pt x="19994" y="25682"/>
                      <a:pt x="25377" y="21394"/>
                      <a:pt x="26553" y="15247"/>
                    </a:cubicBezTo>
                    <a:cubicBezTo>
                      <a:pt x="27886" y="8272"/>
                      <a:pt x="23324" y="1548"/>
                      <a:pt x="16349" y="231"/>
                    </a:cubicBezTo>
                    <a:cubicBezTo>
                      <a:pt x="15534" y="75"/>
                      <a:pt x="14723" y="0"/>
                      <a:pt x="1392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2785;p42"/>
              <p:cNvSpPr/>
              <p:nvPr/>
            </p:nvSpPr>
            <p:spPr>
              <a:xfrm>
                <a:off x="3855575" y="1500525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9" name="Google Shape;2792;p42"/>
            <p:cNvSpPr txBox="1"/>
            <p:nvPr/>
          </p:nvSpPr>
          <p:spPr>
            <a:xfrm>
              <a:off x="4232984" y="1007300"/>
              <a:ext cx="9801500" cy="1080232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CL"/>
              </a:defPPr>
              <a:lvl1pPr algn="ctr">
                <a:lnSpc>
                  <a:spcPct val="107000"/>
                </a:lnSpc>
                <a:spcAft>
                  <a:spcPts val="800"/>
                </a:spcAft>
                <a:defRPr sz="2000" b="1">
                  <a:solidFill>
                    <a:schemeClr val="accent1">
                      <a:lumMod val="50000"/>
                    </a:schemeClr>
                  </a:solidFill>
                  <a:latin typeface="Bahnschrift" panose="020B0502040204020203" pitchFamily="34" charset="0"/>
                </a:defRPr>
              </a:lvl1pPr>
            </a:lstStyle>
            <a:p>
              <a:pPr algn="l">
                <a:spcAft>
                  <a:spcPts val="0"/>
                </a:spcAft>
              </a:pPr>
              <a:r>
                <a:rPr lang="en" sz="1800" dirty="0">
                  <a:sym typeface="Fira Sans"/>
                </a:rPr>
                <a:t>Cumplimiento del CDC 2022, etapa final:</a:t>
              </a:r>
            </a:p>
            <a:p>
              <a:pPr algn="l">
                <a:spcAft>
                  <a:spcPts val="0"/>
                </a:spcAft>
              </a:pPr>
              <a:r>
                <a:rPr lang="es-AR" sz="1400" dirty="0">
                  <a:solidFill>
                    <a:srgbClr val="008000"/>
                  </a:solidFill>
                  <a:sym typeface="Fira Sans"/>
                </a:rPr>
                <a:t>Revisión de medios de verificación de los equipos para el cumplimiento de metas</a:t>
              </a:r>
            </a:p>
            <a:p>
              <a:pPr algn="l">
                <a:spcAft>
                  <a:spcPts val="0"/>
                </a:spcAft>
              </a:pPr>
              <a:r>
                <a:rPr lang="es-AR" sz="1400" dirty="0">
                  <a:solidFill>
                    <a:srgbClr val="008000"/>
                  </a:solidFill>
                  <a:sym typeface="Fira Sans"/>
                </a:rPr>
                <a:t>Resolución de meta observada a DIDESO.</a:t>
              </a:r>
            </a:p>
            <a:p>
              <a:pPr algn="l">
                <a:spcAft>
                  <a:spcPts val="0"/>
                </a:spcAft>
              </a:pPr>
              <a:r>
                <a:rPr lang="es-AR" sz="1400" dirty="0">
                  <a:solidFill>
                    <a:srgbClr val="008000"/>
                  </a:solidFill>
                  <a:sym typeface="Fira Sans"/>
                </a:rPr>
                <a:t>Reunión con Auditoría Ministerial 31/01/2023</a:t>
              </a:r>
              <a:endParaRPr sz="1400" dirty="0">
                <a:solidFill>
                  <a:srgbClr val="008000"/>
                </a:solidFill>
                <a:sym typeface="Fira Sans"/>
              </a:endParaRPr>
            </a:p>
          </p:txBody>
        </p:sp>
      </p:grpSp>
      <p:grpSp>
        <p:nvGrpSpPr>
          <p:cNvPr id="52" name="Google Shape;2794;p42"/>
          <p:cNvGrpSpPr/>
          <p:nvPr/>
        </p:nvGrpSpPr>
        <p:grpSpPr>
          <a:xfrm>
            <a:off x="1" y="2467656"/>
            <a:ext cx="11210849" cy="1343701"/>
            <a:chOff x="2199595" y="1822169"/>
            <a:chExt cx="11502675" cy="1343701"/>
          </a:xfrm>
        </p:grpSpPr>
        <p:sp>
          <p:nvSpPr>
            <p:cNvPr id="53" name="Google Shape;2795;p42"/>
            <p:cNvSpPr/>
            <p:nvPr/>
          </p:nvSpPr>
          <p:spPr>
            <a:xfrm rot="16200000" flipH="1">
              <a:off x="2575867" y="1725129"/>
              <a:ext cx="492775" cy="1245320"/>
            </a:xfrm>
            <a:custGeom>
              <a:avLst/>
              <a:gdLst/>
              <a:ahLst/>
              <a:cxnLst/>
              <a:rect l="l" t="t" r="r" b="b"/>
              <a:pathLst>
                <a:path w="9519" h="24058" extrusionOk="0">
                  <a:moveTo>
                    <a:pt x="6072" y="0"/>
                  </a:moveTo>
                  <a:lnTo>
                    <a:pt x="6072" y="13787"/>
                  </a:lnTo>
                  <a:lnTo>
                    <a:pt x="0" y="13787"/>
                  </a:lnTo>
                  <a:lnTo>
                    <a:pt x="0" y="22346"/>
                  </a:lnTo>
                  <a:cubicBezTo>
                    <a:pt x="0" y="23282"/>
                    <a:pt x="753" y="24058"/>
                    <a:pt x="1712" y="24058"/>
                  </a:cubicBezTo>
                  <a:cubicBezTo>
                    <a:pt x="2671" y="24058"/>
                    <a:pt x="3424" y="23282"/>
                    <a:pt x="3424" y="22346"/>
                  </a:cubicBezTo>
                  <a:lnTo>
                    <a:pt x="3424" y="17210"/>
                  </a:lnTo>
                  <a:lnTo>
                    <a:pt x="9518" y="17210"/>
                  </a:lnTo>
                  <a:lnTo>
                    <a:pt x="95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4" name="Google Shape;2796;p42"/>
            <p:cNvGrpSpPr/>
            <p:nvPr/>
          </p:nvGrpSpPr>
          <p:grpSpPr>
            <a:xfrm>
              <a:off x="3217794" y="1839515"/>
              <a:ext cx="788268" cy="725994"/>
              <a:chOff x="3659481" y="1959388"/>
              <a:chExt cx="697150" cy="642075"/>
            </a:xfrm>
          </p:grpSpPr>
          <p:sp>
            <p:nvSpPr>
              <p:cNvPr id="57" name="Google Shape;2797;p42"/>
              <p:cNvSpPr/>
              <p:nvPr/>
            </p:nvSpPr>
            <p:spPr>
              <a:xfrm>
                <a:off x="3659481" y="1959388"/>
                <a:ext cx="697150" cy="642075"/>
              </a:xfrm>
              <a:custGeom>
                <a:avLst/>
                <a:gdLst/>
                <a:ahLst/>
                <a:cxnLst/>
                <a:rect l="l" t="t" r="r" b="b"/>
                <a:pathLst>
                  <a:path w="27886" h="25683" extrusionOk="0">
                    <a:moveTo>
                      <a:pt x="13928" y="1"/>
                    </a:moveTo>
                    <a:cubicBezTo>
                      <a:pt x="7889" y="1"/>
                      <a:pt x="2496" y="4289"/>
                      <a:pt x="1333" y="10435"/>
                    </a:cubicBezTo>
                    <a:cubicBezTo>
                      <a:pt x="1" y="17395"/>
                      <a:pt x="4562" y="24119"/>
                      <a:pt x="11521" y="25451"/>
                    </a:cubicBezTo>
                    <a:cubicBezTo>
                      <a:pt x="12338" y="25607"/>
                      <a:pt x="13151" y="25682"/>
                      <a:pt x="13953" y="25682"/>
                    </a:cubicBezTo>
                    <a:cubicBezTo>
                      <a:pt x="19997" y="25682"/>
                      <a:pt x="25377" y="21406"/>
                      <a:pt x="26553" y="15247"/>
                    </a:cubicBezTo>
                    <a:cubicBezTo>
                      <a:pt x="27885" y="8288"/>
                      <a:pt x="23308" y="1564"/>
                      <a:pt x="16349" y="231"/>
                    </a:cubicBezTo>
                    <a:cubicBezTo>
                      <a:pt x="15536" y="76"/>
                      <a:pt x="14726" y="1"/>
                      <a:pt x="1392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2804;p42"/>
              <p:cNvSpPr/>
              <p:nvPr/>
            </p:nvSpPr>
            <p:spPr>
              <a:xfrm>
                <a:off x="3935003" y="2236975"/>
                <a:ext cx="1200" cy="5900"/>
              </a:xfrm>
              <a:custGeom>
                <a:avLst/>
                <a:gdLst/>
                <a:ahLst/>
                <a:cxnLst/>
                <a:rect l="l" t="t" r="r" b="b"/>
                <a:pathLst>
                  <a:path w="48" h="236" extrusionOk="0">
                    <a:moveTo>
                      <a:pt x="47" y="1"/>
                    </a:moveTo>
                    <a:cubicBezTo>
                      <a:pt x="31" y="79"/>
                      <a:pt x="16" y="157"/>
                      <a:pt x="0" y="236"/>
                    </a:cubicBezTo>
                    <a:cubicBezTo>
                      <a:pt x="16" y="157"/>
                      <a:pt x="31" y="79"/>
                      <a:pt x="47" y="1"/>
                    </a:cubicBezTo>
                    <a:close/>
                  </a:path>
                </a:pathLst>
              </a:custGeom>
              <a:solidFill>
                <a:srgbClr val="F037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" name="Google Shape;2805;p42"/>
              <p:cNvSpPr/>
              <p:nvPr/>
            </p:nvSpPr>
            <p:spPr>
              <a:xfrm>
                <a:off x="3933028" y="2251075"/>
                <a:ext cx="825" cy="4750"/>
              </a:xfrm>
              <a:custGeom>
                <a:avLst/>
                <a:gdLst/>
                <a:ahLst/>
                <a:cxnLst/>
                <a:rect l="l" t="t" r="r" b="b"/>
                <a:pathLst>
                  <a:path w="33" h="190" extrusionOk="0">
                    <a:moveTo>
                      <a:pt x="32" y="1"/>
                    </a:moveTo>
                    <a:cubicBezTo>
                      <a:pt x="16" y="64"/>
                      <a:pt x="1" y="126"/>
                      <a:pt x="1" y="189"/>
                    </a:cubicBezTo>
                    <a:cubicBezTo>
                      <a:pt x="1" y="126"/>
                      <a:pt x="16" y="64"/>
                      <a:pt x="32" y="1"/>
                    </a:cubicBezTo>
                    <a:close/>
                  </a:path>
                </a:pathLst>
              </a:custGeom>
              <a:solidFill>
                <a:srgbClr val="F037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2806;p42"/>
              <p:cNvSpPr/>
              <p:nvPr/>
            </p:nvSpPr>
            <p:spPr>
              <a:xfrm>
                <a:off x="3953028" y="2189575"/>
                <a:ext cx="4325" cy="7075"/>
              </a:xfrm>
              <a:custGeom>
                <a:avLst/>
                <a:gdLst/>
                <a:ahLst/>
                <a:cxnLst/>
                <a:rect l="l" t="t" r="r" b="b"/>
                <a:pathLst>
                  <a:path w="173" h="283" extrusionOk="0">
                    <a:moveTo>
                      <a:pt x="173" y="0"/>
                    </a:moveTo>
                    <a:cubicBezTo>
                      <a:pt x="110" y="94"/>
                      <a:pt x="63" y="188"/>
                      <a:pt x="0" y="282"/>
                    </a:cubicBezTo>
                    <a:cubicBezTo>
                      <a:pt x="63" y="188"/>
                      <a:pt x="110" y="94"/>
                      <a:pt x="173" y="0"/>
                    </a:cubicBezTo>
                    <a:close/>
                  </a:path>
                </a:pathLst>
              </a:custGeom>
              <a:solidFill>
                <a:srgbClr val="F037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" name="Google Shape;2807;p42"/>
              <p:cNvSpPr/>
              <p:nvPr/>
            </p:nvSpPr>
            <p:spPr>
              <a:xfrm>
                <a:off x="3947153" y="2200550"/>
                <a:ext cx="3550" cy="6675"/>
              </a:xfrm>
              <a:custGeom>
                <a:avLst/>
                <a:gdLst/>
                <a:ahLst/>
                <a:cxnLst/>
                <a:rect l="l" t="t" r="r" b="b"/>
                <a:pathLst>
                  <a:path w="142" h="267" extrusionOk="0">
                    <a:moveTo>
                      <a:pt x="141" y="0"/>
                    </a:moveTo>
                    <a:cubicBezTo>
                      <a:pt x="94" y="78"/>
                      <a:pt x="47" y="172"/>
                      <a:pt x="0" y="266"/>
                    </a:cubicBezTo>
                    <a:cubicBezTo>
                      <a:pt x="47" y="172"/>
                      <a:pt x="94" y="78"/>
                      <a:pt x="141" y="0"/>
                    </a:cubicBezTo>
                    <a:close/>
                  </a:path>
                </a:pathLst>
              </a:custGeom>
              <a:solidFill>
                <a:srgbClr val="F037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" name="Google Shape;2808;p42"/>
              <p:cNvSpPr/>
              <p:nvPr/>
            </p:nvSpPr>
            <p:spPr>
              <a:xfrm>
                <a:off x="3942053" y="2211900"/>
                <a:ext cx="2750" cy="6300"/>
              </a:xfrm>
              <a:custGeom>
                <a:avLst/>
                <a:gdLst/>
                <a:ahLst/>
                <a:cxnLst/>
                <a:rect l="l" t="t" r="r" b="b"/>
                <a:pathLst>
                  <a:path w="110" h="252" extrusionOk="0">
                    <a:moveTo>
                      <a:pt x="110" y="1"/>
                    </a:moveTo>
                    <a:cubicBezTo>
                      <a:pt x="79" y="79"/>
                      <a:pt x="32" y="173"/>
                      <a:pt x="0" y="251"/>
                    </a:cubicBezTo>
                    <a:cubicBezTo>
                      <a:pt x="32" y="173"/>
                      <a:pt x="79" y="79"/>
                      <a:pt x="110" y="1"/>
                    </a:cubicBezTo>
                    <a:close/>
                  </a:path>
                </a:pathLst>
              </a:custGeom>
              <a:solidFill>
                <a:srgbClr val="F037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2809;p42"/>
              <p:cNvSpPr/>
              <p:nvPr/>
            </p:nvSpPr>
            <p:spPr>
              <a:xfrm>
                <a:off x="3938128" y="2224050"/>
                <a:ext cx="1975" cy="6300"/>
              </a:xfrm>
              <a:custGeom>
                <a:avLst/>
                <a:gdLst/>
                <a:ahLst/>
                <a:cxnLst/>
                <a:rect l="l" t="t" r="r" b="b"/>
                <a:pathLst>
                  <a:path w="79" h="252" extrusionOk="0">
                    <a:moveTo>
                      <a:pt x="79" y="0"/>
                    </a:moveTo>
                    <a:cubicBezTo>
                      <a:pt x="48" y="79"/>
                      <a:pt x="16" y="173"/>
                      <a:pt x="1" y="251"/>
                    </a:cubicBezTo>
                    <a:cubicBezTo>
                      <a:pt x="16" y="173"/>
                      <a:pt x="48" y="79"/>
                      <a:pt x="79" y="0"/>
                    </a:cubicBezTo>
                    <a:close/>
                  </a:path>
                </a:pathLst>
              </a:custGeom>
              <a:solidFill>
                <a:srgbClr val="F037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2814;p42"/>
              <p:cNvSpPr/>
              <p:nvPr/>
            </p:nvSpPr>
            <p:spPr>
              <a:xfrm>
                <a:off x="4199878" y="2218175"/>
                <a:ext cx="2375" cy="5900"/>
              </a:xfrm>
              <a:custGeom>
                <a:avLst/>
                <a:gdLst/>
                <a:ahLst/>
                <a:cxnLst/>
                <a:rect l="l" t="t" r="r" b="b"/>
                <a:pathLst>
                  <a:path w="95" h="236" extrusionOk="0">
                    <a:moveTo>
                      <a:pt x="95" y="235"/>
                    </a:moveTo>
                    <a:cubicBezTo>
                      <a:pt x="64" y="157"/>
                      <a:pt x="32" y="79"/>
                      <a:pt x="1" y="0"/>
                    </a:cubicBezTo>
                    <a:cubicBezTo>
                      <a:pt x="32" y="79"/>
                      <a:pt x="64" y="157"/>
                      <a:pt x="95" y="235"/>
                    </a:cubicBezTo>
                    <a:close/>
                  </a:path>
                </a:pathLst>
              </a:custGeom>
              <a:solidFill>
                <a:srgbClr val="F037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2815;p42"/>
              <p:cNvSpPr/>
              <p:nvPr/>
            </p:nvSpPr>
            <p:spPr>
              <a:xfrm>
                <a:off x="4204203" y="2230325"/>
                <a:ext cx="1600" cy="6675"/>
              </a:xfrm>
              <a:custGeom>
                <a:avLst/>
                <a:gdLst/>
                <a:ahLst/>
                <a:cxnLst/>
                <a:rect l="l" t="t" r="r" b="b"/>
                <a:pathLst>
                  <a:path w="64" h="267" extrusionOk="0">
                    <a:moveTo>
                      <a:pt x="63" y="267"/>
                    </a:moveTo>
                    <a:cubicBezTo>
                      <a:pt x="47" y="173"/>
                      <a:pt x="16" y="94"/>
                      <a:pt x="0" y="0"/>
                    </a:cubicBezTo>
                    <a:cubicBezTo>
                      <a:pt x="16" y="94"/>
                      <a:pt x="47" y="173"/>
                      <a:pt x="63" y="267"/>
                    </a:cubicBezTo>
                    <a:close/>
                  </a:path>
                </a:pathLst>
              </a:custGeom>
              <a:solidFill>
                <a:srgbClr val="F037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" name="Google Shape;2816;p42"/>
              <p:cNvSpPr/>
              <p:nvPr/>
            </p:nvSpPr>
            <p:spPr>
              <a:xfrm>
                <a:off x="4208903" y="2255800"/>
                <a:ext cx="800" cy="13350"/>
              </a:xfrm>
              <a:custGeom>
                <a:avLst/>
                <a:gdLst/>
                <a:ahLst/>
                <a:cxnLst/>
                <a:rect l="l" t="t" r="r" b="b"/>
                <a:pathLst>
                  <a:path w="32" h="534" extrusionOk="0">
                    <a:moveTo>
                      <a:pt x="32" y="533"/>
                    </a:moveTo>
                    <a:cubicBezTo>
                      <a:pt x="32" y="361"/>
                      <a:pt x="16" y="173"/>
                      <a:pt x="0" y="0"/>
                    </a:cubicBezTo>
                    <a:cubicBezTo>
                      <a:pt x="16" y="173"/>
                      <a:pt x="32" y="361"/>
                      <a:pt x="32" y="533"/>
                    </a:cubicBezTo>
                    <a:close/>
                  </a:path>
                </a:pathLst>
              </a:custGeom>
              <a:solidFill>
                <a:srgbClr val="F037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" name="Google Shape;2817;p42"/>
              <p:cNvSpPr/>
              <p:nvPr/>
            </p:nvSpPr>
            <p:spPr>
              <a:xfrm>
                <a:off x="4206953" y="2242850"/>
                <a:ext cx="1575" cy="8250"/>
              </a:xfrm>
              <a:custGeom>
                <a:avLst/>
                <a:gdLst/>
                <a:ahLst/>
                <a:cxnLst/>
                <a:rect l="l" t="t" r="r" b="b"/>
                <a:pathLst>
                  <a:path w="63" h="330" extrusionOk="0">
                    <a:moveTo>
                      <a:pt x="63" y="330"/>
                    </a:moveTo>
                    <a:cubicBezTo>
                      <a:pt x="47" y="220"/>
                      <a:pt x="31" y="111"/>
                      <a:pt x="0" y="1"/>
                    </a:cubicBezTo>
                    <a:cubicBezTo>
                      <a:pt x="31" y="111"/>
                      <a:pt x="47" y="220"/>
                      <a:pt x="63" y="330"/>
                    </a:cubicBezTo>
                    <a:close/>
                  </a:path>
                </a:pathLst>
              </a:custGeom>
              <a:solidFill>
                <a:srgbClr val="F037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Google Shape;2818;p42"/>
              <p:cNvSpPr/>
              <p:nvPr/>
            </p:nvSpPr>
            <p:spPr>
              <a:xfrm>
                <a:off x="4188928" y="2196625"/>
                <a:ext cx="2375" cy="3925"/>
              </a:xfrm>
              <a:custGeom>
                <a:avLst/>
                <a:gdLst/>
                <a:ahLst/>
                <a:cxnLst/>
                <a:rect l="l" t="t" r="r" b="b"/>
                <a:pathLst>
                  <a:path w="95" h="157" extrusionOk="0">
                    <a:moveTo>
                      <a:pt x="94" y="157"/>
                    </a:moveTo>
                    <a:cubicBezTo>
                      <a:pt x="63" y="94"/>
                      <a:pt x="31" y="47"/>
                      <a:pt x="0" y="0"/>
                    </a:cubicBezTo>
                    <a:cubicBezTo>
                      <a:pt x="31" y="47"/>
                      <a:pt x="63" y="94"/>
                      <a:pt x="94" y="157"/>
                    </a:cubicBezTo>
                    <a:close/>
                  </a:path>
                </a:pathLst>
              </a:custGeom>
              <a:solidFill>
                <a:srgbClr val="F037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2819;p42"/>
              <p:cNvSpPr/>
              <p:nvPr/>
            </p:nvSpPr>
            <p:spPr>
              <a:xfrm>
                <a:off x="4182653" y="2186825"/>
                <a:ext cx="1975" cy="2775"/>
              </a:xfrm>
              <a:custGeom>
                <a:avLst/>
                <a:gdLst/>
                <a:ahLst/>
                <a:cxnLst/>
                <a:rect l="l" t="t" r="r" b="b"/>
                <a:pathLst>
                  <a:path w="79" h="111" extrusionOk="0">
                    <a:moveTo>
                      <a:pt x="79" y="110"/>
                    </a:moveTo>
                    <a:cubicBezTo>
                      <a:pt x="47" y="79"/>
                      <a:pt x="16" y="47"/>
                      <a:pt x="0" y="0"/>
                    </a:cubicBezTo>
                    <a:cubicBezTo>
                      <a:pt x="16" y="47"/>
                      <a:pt x="47" y="79"/>
                      <a:pt x="79" y="110"/>
                    </a:cubicBezTo>
                    <a:close/>
                  </a:path>
                </a:pathLst>
              </a:custGeom>
              <a:solidFill>
                <a:srgbClr val="F037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2820;p42"/>
              <p:cNvSpPr/>
              <p:nvPr/>
            </p:nvSpPr>
            <p:spPr>
              <a:xfrm>
                <a:off x="4194803" y="2207200"/>
                <a:ext cx="2375" cy="4725"/>
              </a:xfrm>
              <a:custGeom>
                <a:avLst/>
                <a:gdLst/>
                <a:ahLst/>
                <a:cxnLst/>
                <a:rect l="l" t="t" r="r" b="b"/>
                <a:pathLst>
                  <a:path w="95" h="189" extrusionOk="0">
                    <a:moveTo>
                      <a:pt x="94" y="189"/>
                    </a:moveTo>
                    <a:cubicBezTo>
                      <a:pt x="63" y="126"/>
                      <a:pt x="32" y="63"/>
                      <a:pt x="0" y="0"/>
                    </a:cubicBezTo>
                    <a:cubicBezTo>
                      <a:pt x="32" y="63"/>
                      <a:pt x="63" y="126"/>
                      <a:pt x="94" y="189"/>
                    </a:cubicBezTo>
                    <a:close/>
                  </a:path>
                </a:pathLst>
              </a:custGeom>
              <a:solidFill>
                <a:srgbClr val="F037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" name="Google Shape;2827;p42"/>
              <p:cNvSpPr/>
              <p:nvPr/>
            </p:nvSpPr>
            <p:spPr>
              <a:xfrm>
                <a:off x="4205778" y="2236975"/>
                <a:ext cx="1200" cy="5900"/>
              </a:xfrm>
              <a:custGeom>
                <a:avLst/>
                <a:gdLst/>
                <a:ahLst/>
                <a:cxnLst/>
                <a:rect l="l" t="t" r="r" b="b"/>
                <a:pathLst>
                  <a:path w="48" h="236" extrusionOk="0">
                    <a:moveTo>
                      <a:pt x="47" y="236"/>
                    </a:moveTo>
                    <a:cubicBezTo>
                      <a:pt x="47" y="157"/>
                      <a:pt x="16" y="79"/>
                      <a:pt x="0" y="1"/>
                    </a:cubicBezTo>
                    <a:cubicBezTo>
                      <a:pt x="16" y="79"/>
                      <a:pt x="47" y="157"/>
                      <a:pt x="47" y="236"/>
                    </a:cubicBezTo>
                    <a:close/>
                  </a:path>
                </a:pathLst>
              </a:custGeom>
              <a:solidFill>
                <a:srgbClr val="F037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" name="Google Shape;2828;p42"/>
              <p:cNvSpPr/>
              <p:nvPr/>
            </p:nvSpPr>
            <p:spPr>
              <a:xfrm>
                <a:off x="4208503" y="2251075"/>
                <a:ext cx="425" cy="4750"/>
              </a:xfrm>
              <a:custGeom>
                <a:avLst/>
                <a:gdLst/>
                <a:ahLst/>
                <a:cxnLst/>
                <a:rect l="l" t="t" r="r" b="b"/>
                <a:pathLst>
                  <a:path w="17" h="190" extrusionOk="0">
                    <a:moveTo>
                      <a:pt x="16" y="189"/>
                    </a:moveTo>
                    <a:cubicBezTo>
                      <a:pt x="16" y="126"/>
                      <a:pt x="1" y="64"/>
                      <a:pt x="1" y="1"/>
                    </a:cubicBezTo>
                    <a:cubicBezTo>
                      <a:pt x="1" y="64"/>
                      <a:pt x="16" y="126"/>
                      <a:pt x="16" y="189"/>
                    </a:cubicBezTo>
                    <a:close/>
                  </a:path>
                </a:pathLst>
              </a:custGeom>
              <a:solidFill>
                <a:srgbClr val="F037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" name="Google Shape;2829;p42"/>
              <p:cNvSpPr/>
              <p:nvPr/>
            </p:nvSpPr>
            <p:spPr>
              <a:xfrm>
                <a:off x="4191278" y="2200550"/>
                <a:ext cx="3550" cy="6675"/>
              </a:xfrm>
              <a:custGeom>
                <a:avLst/>
                <a:gdLst/>
                <a:ahLst/>
                <a:cxnLst/>
                <a:rect l="l" t="t" r="r" b="b"/>
                <a:pathLst>
                  <a:path w="142" h="267" extrusionOk="0">
                    <a:moveTo>
                      <a:pt x="141" y="266"/>
                    </a:moveTo>
                    <a:cubicBezTo>
                      <a:pt x="94" y="172"/>
                      <a:pt x="47" y="78"/>
                      <a:pt x="0" y="0"/>
                    </a:cubicBezTo>
                    <a:cubicBezTo>
                      <a:pt x="47" y="78"/>
                      <a:pt x="94" y="172"/>
                      <a:pt x="141" y="266"/>
                    </a:cubicBezTo>
                    <a:close/>
                  </a:path>
                </a:pathLst>
              </a:custGeom>
              <a:solidFill>
                <a:srgbClr val="F037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" name="Google Shape;2830;p42"/>
              <p:cNvSpPr/>
              <p:nvPr/>
            </p:nvSpPr>
            <p:spPr>
              <a:xfrm>
                <a:off x="4184603" y="2189575"/>
                <a:ext cx="4350" cy="7075"/>
              </a:xfrm>
              <a:custGeom>
                <a:avLst/>
                <a:gdLst/>
                <a:ahLst/>
                <a:cxnLst/>
                <a:rect l="l" t="t" r="r" b="b"/>
                <a:pathLst>
                  <a:path w="174" h="283" extrusionOk="0">
                    <a:moveTo>
                      <a:pt x="173" y="282"/>
                    </a:moveTo>
                    <a:cubicBezTo>
                      <a:pt x="126" y="188"/>
                      <a:pt x="63" y="94"/>
                      <a:pt x="1" y="0"/>
                    </a:cubicBezTo>
                    <a:cubicBezTo>
                      <a:pt x="63" y="94"/>
                      <a:pt x="126" y="188"/>
                      <a:pt x="173" y="282"/>
                    </a:cubicBezTo>
                    <a:close/>
                  </a:path>
                </a:pathLst>
              </a:custGeom>
              <a:solidFill>
                <a:srgbClr val="F037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" name="Google Shape;2831;p42"/>
              <p:cNvSpPr/>
              <p:nvPr/>
            </p:nvSpPr>
            <p:spPr>
              <a:xfrm>
                <a:off x="4202228" y="2224050"/>
                <a:ext cx="2000" cy="6300"/>
              </a:xfrm>
              <a:custGeom>
                <a:avLst/>
                <a:gdLst/>
                <a:ahLst/>
                <a:cxnLst/>
                <a:rect l="l" t="t" r="r" b="b"/>
                <a:pathLst>
                  <a:path w="80" h="252" extrusionOk="0">
                    <a:moveTo>
                      <a:pt x="79" y="251"/>
                    </a:moveTo>
                    <a:cubicBezTo>
                      <a:pt x="48" y="173"/>
                      <a:pt x="17" y="79"/>
                      <a:pt x="1" y="0"/>
                    </a:cubicBezTo>
                    <a:cubicBezTo>
                      <a:pt x="17" y="79"/>
                      <a:pt x="48" y="173"/>
                      <a:pt x="79" y="251"/>
                    </a:cubicBezTo>
                    <a:close/>
                  </a:path>
                </a:pathLst>
              </a:custGeom>
              <a:solidFill>
                <a:srgbClr val="F037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2833;p42"/>
              <p:cNvSpPr/>
              <p:nvPr/>
            </p:nvSpPr>
            <p:spPr>
              <a:xfrm>
                <a:off x="4197153" y="2211900"/>
                <a:ext cx="2750" cy="6300"/>
              </a:xfrm>
              <a:custGeom>
                <a:avLst/>
                <a:gdLst/>
                <a:ahLst/>
                <a:cxnLst/>
                <a:rect l="l" t="t" r="r" b="b"/>
                <a:pathLst>
                  <a:path w="110" h="252" extrusionOk="0">
                    <a:moveTo>
                      <a:pt x="110" y="251"/>
                    </a:moveTo>
                    <a:cubicBezTo>
                      <a:pt x="79" y="173"/>
                      <a:pt x="47" y="79"/>
                      <a:pt x="0" y="1"/>
                    </a:cubicBezTo>
                    <a:cubicBezTo>
                      <a:pt x="47" y="79"/>
                      <a:pt x="79" y="173"/>
                      <a:pt x="110" y="251"/>
                    </a:cubicBezTo>
                    <a:close/>
                  </a:path>
                </a:pathLst>
              </a:custGeom>
              <a:solidFill>
                <a:srgbClr val="F037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6" name="Google Shape;2836;p42"/>
            <p:cNvSpPr txBox="1"/>
            <p:nvPr/>
          </p:nvSpPr>
          <p:spPr>
            <a:xfrm>
              <a:off x="4044071" y="1822169"/>
              <a:ext cx="9658199" cy="134370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CL"/>
              </a:defPPr>
              <a:lvl1pPr algn="ctr">
                <a:lnSpc>
                  <a:spcPct val="107000"/>
                </a:lnSpc>
                <a:spcAft>
                  <a:spcPts val="800"/>
                </a:spcAft>
                <a:defRPr sz="1600" b="1">
                  <a:solidFill>
                    <a:schemeClr val="accent1">
                      <a:lumMod val="50000"/>
                    </a:schemeClr>
                  </a:solidFill>
                  <a:latin typeface="Bahnschrift" panose="020B0502040204020203" pitchFamily="34" charset="0"/>
                </a:defRPr>
              </a:lvl1pPr>
            </a:lstStyle>
            <a:p>
              <a:pPr algn="l">
                <a:spcAft>
                  <a:spcPts val="0"/>
                </a:spcAft>
              </a:pPr>
              <a:r>
                <a:rPr lang="en" sz="1800" dirty="0">
                  <a:sym typeface="Fira Sans"/>
                </a:rPr>
                <a:t>Cumplimiento del CDC 2023, etapa inicial:</a:t>
              </a:r>
            </a:p>
            <a:p>
              <a:pPr algn="l">
                <a:spcAft>
                  <a:spcPts val="0"/>
                </a:spcAft>
              </a:pPr>
              <a:r>
                <a:rPr lang="es-CL" sz="1400" dirty="0">
                  <a:solidFill>
                    <a:srgbClr val="008000"/>
                  </a:solidFill>
                  <a:sym typeface="Fira Sans"/>
                </a:rPr>
                <a:t>Reunión con la Unidad de Gestión Estratégica UGEI para fijar parámetros de revisión al CDC 2023.</a:t>
              </a:r>
            </a:p>
            <a:p>
              <a:pPr algn="l">
                <a:spcAft>
                  <a:spcPts val="0"/>
                </a:spcAft>
              </a:pPr>
              <a:r>
                <a:rPr lang="es-CL" sz="1400" dirty="0">
                  <a:solidFill>
                    <a:srgbClr val="008000"/>
                  </a:solidFill>
                  <a:sym typeface="Fira Sans"/>
                </a:rPr>
                <a:t>R</a:t>
              </a:r>
              <a:r>
                <a:rPr lang="en" sz="1400" dirty="0">
                  <a:solidFill>
                    <a:srgbClr val="008000"/>
                  </a:solidFill>
                  <a:sym typeface="Fira Sans"/>
                </a:rPr>
                <a:t>evisión de metas comprometidas por Equipo</a:t>
              </a:r>
            </a:p>
            <a:p>
              <a:pPr algn="l">
                <a:spcAft>
                  <a:spcPts val="0"/>
                </a:spcAft>
              </a:pPr>
              <a:r>
                <a:rPr lang="en" sz="1400" dirty="0">
                  <a:solidFill>
                    <a:srgbClr val="008000"/>
                  </a:solidFill>
                  <a:sym typeface="Fira Sans"/>
                </a:rPr>
                <a:t>Participación en entrevistas de algunos equipos para la etapa diagnóstica de sus metas.</a:t>
              </a:r>
            </a:p>
            <a:p>
              <a:pPr algn="l">
                <a:spcAft>
                  <a:spcPts val="0"/>
                </a:spcAft>
              </a:pPr>
              <a:endParaRPr lang="en" dirty="0">
                <a:sym typeface="Fira Sans"/>
              </a:endParaRPr>
            </a:p>
          </p:txBody>
        </p:sp>
      </p:grpSp>
      <p:grpSp>
        <p:nvGrpSpPr>
          <p:cNvPr id="95" name="Google Shape;2837;p42"/>
          <p:cNvGrpSpPr/>
          <p:nvPr/>
        </p:nvGrpSpPr>
        <p:grpSpPr>
          <a:xfrm>
            <a:off x="1040" y="3817014"/>
            <a:ext cx="1733930" cy="749004"/>
            <a:chOff x="2261499" y="2760455"/>
            <a:chExt cx="1779066" cy="749004"/>
          </a:xfrm>
        </p:grpSpPr>
        <p:sp>
          <p:nvSpPr>
            <p:cNvPr id="96" name="Google Shape;2838;p42"/>
            <p:cNvSpPr/>
            <p:nvPr/>
          </p:nvSpPr>
          <p:spPr>
            <a:xfrm rot="16200000" flipH="1">
              <a:off x="2611990" y="2409964"/>
              <a:ext cx="493965" cy="1194947"/>
            </a:xfrm>
            <a:custGeom>
              <a:avLst/>
              <a:gdLst/>
              <a:ahLst/>
              <a:cxnLst/>
              <a:rect l="l" t="t" r="r" b="b"/>
              <a:pathLst>
                <a:path w="9542" h="24058" extrusionOk="0">
                  <a:moveTo>
                    <a:pt x="1" y="0"/>
                  </a:moveTo>
                  <a:lnTo>
                    <a:pt x="1" y="17210"/>
                  </a:lnTo>
                  <a:lnTo>
                    <a:pt x="6095" y="17210"/>
                  </a:lnTo>
                  <a:lnTo>
                    <a:pt x="6095" y="22346"/>
                  </a:lnTo>
                  <a:cubicBezTo>
                    <a:pt x="6095" y="23282"/>
                    <a:pt x="6871" y="24058"/>
                    <a:pt x="7830" y="24058"/>
                  </a:cubicBezTo>
                  <a:cubicBezTo>
                    <a:pt x="8766" y="24058"/>
                    <a:pt x="9542" y="23282"/>
                    <a:pt x="9542" y="22346"/>
                  </a:cubicBezTo>
                  <a:lnTo>
                    <a:pt x="9542" y="13787"/>
                  </a:lnTo>
                  <a:lnTo>
                    <a:pt x="3448" y="13787"/>
                  </a:lnTo>
                  <a:lnTo>
                    <a:pt x="344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2840;p42"/>
            <p:cNvSpPr/>
            <p:nvPr/>
          </p:nvSpPr>
          <p:spPr>
            <a:xfrm>
              <a:off x="3252297" y="2783493"/>
              <a:ext cx="788268" cy="725966"/>
            </a:xfrm>
            <a:custGeom>
              <a:avLst/>
              <a:gdLst/>
              <a:ahLst/>
              <a:cxnLst/>
              <a:rect l="l" t="t" r="r" b="b"/>
              <a:pathLst>
                <a:path w="27886" h="25682" extrusionOk="0">
                  <a:moveTo>
                    <a:pt x="13922" y="0"/>
                  </a:moveTo>
                  <a:cubicBezTo>
                    <a:pt x="7889" y="0"/>
                    <a:pt x="2509" y="4277"/>
                    <a:pt x="1333" y="10435"/>
                  </a:cubicBezTo>
                  <a:cubicBezTo>
                    <a:pt x="1" y="17395"/>
                    <a:pt x="4562" y="24119"/>
                    <a:pt x="11537" y="25451"/>
                  </a:cubicBezTo>
                  <a:cubicBezTo>
                    <a:pt x="12350" y="25607"/>
                    <a:pt x="13159" y="25682"/>
                    <a:pt x="13958" y="25682"/>
                  </a:cubicBezTo>
                  <a:cubicBezTo>
                    <a:pt x="19994" y="25682"/>
                    <a:pt x="25376" y="21394"/>
                    <a:pt x="26553" y="15247"/>
                  </a:cubicBezTo>
                  <a:cubicBezTo>
                    <a:pt x="27885" y="8288"/>
                    <a:pt x="23324" y="1564"/>
                    <a:pt x="16349" y="231"/>
                  </a:cubicBezTo>
                  <a:cubicBezTo>
                    <a:pt x="15534" y="75"/>
                    <a:pt x="14723" y="0"/>
                    <a:pt x="1392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8" name="Google Shape;2850;p42"/>
          <p:cNvGrpSpPr/>
          <p:nvPr/>
        </p:nvGrpSpPr>
        <p:grpSpPr>
          <a:xfrm>
            <a:off x="0" y="4623052"/>
            <a:ext cx="2222516" cy="1316484"/>
            <a:chOff x="2020425" y="3080733"/>
            <a:chExt cx="2280371" cy="1316484"/>
          </a:xfrm>
        </p:grpSpPr>
        <p:sp>
          <p:nvSpPr>
            <p:cNvPr id="109" name="Google Shape;2851;p42"/>
            <p:cNvSpPr/>
            <p:nvPr/>
          </p:nvSpPr>
          <p:spPr>
            <a:xfrm rot="-5400000" flipH="1">
              <a:off x="2502414" y="2598744"/>
              <a:ext cx="1029241" cy="1993219"/>
            </a:xfrm>
            <a:custGeom>
              <a:avLst/>
              <a:gdLst/>
              <a:ahLst/>
              <a:cxnLst/>
              <a:rect l="l" t="t" r="r" b="b"/>
              <a:pathLst>
                <a:path w="19882" h="38507" extrusionOk="0">
                  <a:moveTo>
                    <a:pt x="0" y="1"/>
                  </a:moveTo>
                  <a:lnTo>
                    <a:pt x="0" y="16663"/>
                  </a:lnTo>
                  <a:lnTo>
                    <a:pt x="16435" y="16663"/>
                  </a:lnTo>
                  <a:lnTo>
                    <a:pt x="16435" y="36795"/>
                  </a:lnTo>
                  <a:cubicBezTo>
                    <a:pt x="16435" y="37754"/>
                    <a:pt x="17211" y="38507"/>
                    <a:pt x="18169" y="38507"/>
                  </a:cubicBezTo>
                  <a:cubicBezTo>
                    <a:pt x="19105" y="38507"/>
                    <a:pt x="19881" y="37754"/>
                    <a:pt x="19881" y="36795"/>
                  </a:cubicBezTo>
                  <a:lnTo>
                    <a:pt x="19881" y="13239"/>
                  </a:lnTo>
                  <a:lnTo>
                    <a:pt x="3447" y="13239"/>
                  </a:lnTo>
                  <a:lnTo>
                    <a:pt x="344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0" name="Google Shape;2852;p42"/>
            <p:cNvGrpSpPr/>
            <p:nvPr/>
          </p:nvGrpSpPr>
          <p:grpSpPr>
            <a:xfrm>
              <a:off x="3512528" y="3671225"/>
              <a:ext cx="788268" cy="725992"/>
              <a:chOff x="5550725" y="3496796"/>
              <a:chExt cx="697150" cy="642075"/>
            </a:xfrm>
          </p:grpSpPr>
          <p:sp>
            <p:nvSpPr>
              <p:cNvPr id="113" name="Google Shape;2853;p42"/>
              <p:cNvSpPr/>
              <p:nvPr/>
            </p:nvSpPr>
            <p:spPr>
              <a:xfrm>
                <a:off x="5550725" y="3496796"/>
                <a:ext cx="697150" cy="642075"/>
              </a:xfrm>
              <a:custGeom>
                <a:avLst/>
                <a:gdLst/>
                <a:ahLst/>
                <a:cxnLst/>
                <a:rect l="l" t="t" r="r" b="b"/>
                <a:pathLst>
                  <a:path w="27886" h="25683" extrusionOk="0">
                    <a:moveTo>
                      <a:pt x="13922" y="1"/>
                    </a:moveTo>
                    <a:cubicBezTo>
                      <a:pt x="7889" y="1"/>
                      <a:pt x="2509" y="4277"/>
                      <a:pt x="1333" y="10436"/>
                    </a:cubicBezTo>
                    <a:cubicBezTo>
                      <a:pt x="1" y="17395"/>
                      <a:pt x="4577" y="24119"/>
                      <a:pt x="11537" y="25452"/>
                    </a:cubicBezTo>
                    <a:cubicBezTo>
                      <a:pt x="12352" y="25608"/>
                      <a:pt x="13163" y="25683"/>
                      <a:pt x="13963" y="25683"/>
                    </a:cubicBezTo>
                    <a:cubicBezTo>
                      <a:pt x="19997" y="25683"/>
                      <a:pt x="25377" y="21406"/>
                      <a:pt x="26553" y="15248"/>
                    </a:cubicBezTo>
                    <a:cubicBezTo>
                      <a:pt x="27885" y="8288"/>
                      <a:pt x="23324" y="1564"/>
                      <a:pt x="16349" y="232"/>
                    </a:cubicBezTo>
                    <a:cubicBezTo>
                      <a:pt x="15534" y="76"/>
                      <a:pt x="14723" y="1"/>
                      <a:pt x="1392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2860;p42"/>
              <p:cNvSpPr/>
              <p:nvPr/>
            </p:nvSpPr>
            <p:spPr>
              <a:xfrm>
                <a:off x="5630625" y="3782463"/>
                <a:ext cx="6300" cy="5500"/>
              </a:xfrm>
              <a:custGeom>
                <a:avLst/>
                <a:gdLst/>
                <a:ahLst/>
                <a:cxnLst/>
                <a:rect l="l" t="t" r="r" b="b"/>
                <a:pathLst>
                  <a:path w="252" h="220" extrusionOk="0">
                    <a:moveTo>
                      <a:pt x="252" y="0"/>
                    </a:moveTo>
                    <a:cubicBezTo>
                      <a:pt x="173" y="79"/>
                      <a:pt x="95" y="141"/>
                      <a:pt x="1" y="220"/>
                    </a:cubicBezTo>
                    <a:cubicBezTo>
                      <a:pt x="95" y="141"/>
                      <a:pt x="173" y="79"/>
                      <a:pt x="252" y="0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Google Shape;2861;p42"/>
              <p:cNvSpPr/>
              <p:nvPr/>
            </p:nvSpPr>
            <p:spPr>
              <a:xfrm>
                <a:off x="5619275" y="3795388"/>
                <a:ext cx="4725" cy="6675"/>
              </a:xfrm>
              <a:custGeom>
                <a:avLst/>
                <a:gdLst/>
                <a:ahLst/>
                <a:cxnLst/>
                <a:rect l="l" t="t" r="r" b="b"/>
                <a:pathLst>
                  <a:path w="189" h="267" extrusionOk="0">
                    <a:moveTo>
                      <a:pt x="188" y="1"/>
                    </a:moveTo>
                    <a:cubicBezTo>
                      <a:pt x="126" y="95"/>
                      <a:pt x="63" y="173"/>
                      <a:pt x="0" y="267"/>
                    </a:cubicBezTo>
                    <a:cubicBezTo>
                      <a:pt x="63" y="173"/>
                      <a:pt x="126" y="95"/>
                      <a:pt x="188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" name="Google Shape;2862;p42"/>
              <p:cNvSpPr/>
              <p:nvPr/>
            </p:nvSpPr>
            <p:spPr>
              <a:xfrm>
                <a:off x="5623975" y="3789113"/>
                <a:ext cx="5900" cy="6300"/>
              </a:xfrm>
              <a:custGeom>
                <a:avLst/>
                <a:gdLst/>
                <a:ahLst/>
                <a:cxnLst/>
                <a:rect l="l" t="t" r="r" b="b"/>
                <a:pathLst>
                  <a:path w="236" h="252" extrusionOk="0">
                    <a:moveTo>
                      <a:pt x="0" y="252"/>
                    </a:moveTo>
                    <a:cubicBezTo>
                      <a:pt x="79" y="173"/>
                      <a:pt x="157" y="79"/>
                      <a:pt x="236" y="1"/>
                    </a:cubicBezTo>
                    <a:cubicBezTo>
                      <a:pt x="157" y="79"/>
                      <a:pt x="79" y="173"/>
                      <a:pt x="0" y="252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" name="Google Shape;2863;p42"/>
              <p:cNvSpPr/>
              <p:nvPr/>
            </p:nvSpPr>
            <p:spPr>
              <a:xfrm>
                <a:off x="5614575" y="3803613"/>
                <a:ext cx="3925" cy="7075"/>
              </a:xfrm>
              <a:custGeom>
                <a:avLst/>
                <a:gdLst/>
                <a:ahLst/>
                <a:cxnLst/>
                <a:rect l="l" t="t" r="r" b="b"/>
                <a:pathLst>
                  <a:path w="157" h="283" extrusionOk="0">
                    <a:moveTo>
                      <a:pt x="0" y="283"/>
                    </a:moveTo>
                    <a:cubicBezTo>
                      <a:pt x="47" y="189"/>
                      <a:pt x="94" y="95"/>
                      <a:pt x="157" y="1"/>
                    </a:cubicBezTo>
                    <a:cubicBezTo>
                      <a:pt x="94" y="95"/>
                      <a:pt x="47" y="189"/>
                      <a:pt x="0" y="283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" name="Google Shape;2865;p42"/>
              <p:cNvSpPr/>
              <p:nvPr/>
            </p:nvSpPr>
            <p:spPr>
              <a:xfrm>
                <a:off x="5643950" y="3773838"/>
                <a:ext cx="5900" cy="3550"/>
              </a:xfrm>
              <a:custGeom>
                <a:avLst/>
                <a:gdLst/>
                <a:ahLst/>
                <a:cxnLst/>
                <a:rect l="l" t="t" r="r" b="b"/>
                <a:pathLst>
                  <a:path w="236" h="142" extrusionOk="0">
                    <a:moveTo>
                      <a:pt x="236" y="0"/>
                    </a:moveTo>
                    <a:cubicBezTo>
                      <a:pt x="158" y="47"/>
                      <a:pt x="79" y="94"/>
                      <a:pt x="1" y="142"/>
                    </a:cubicBezTo>
                    <a:cubicBezTo>
                      <a:pt x="79" y="94"/>
                      <a:pt x="158" y="47"/>
                      <a:pt x="23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" name="Google Shape;2866;p42"/>
              <p:cNvSpPr/>
              <p:nvPr/>
            </p:nvSpPr>
            <p:spPr>
              <a:xfrm>
                <a:off x="5637300" y="3777763"/>
                <a:ext cx="6300" cy="4725"/>
              </a:xfrm>
              <a:custGeom>
                <a:avLst/>
                <a:gdLst/>
                <a:ahLst/>
                <a:cxnLst/>
                <a:rect l="l" t="t" r="r" b="b"/>
                <a:pathLst>
                  <a:path w="252" h="189" extrusionOk="0">
                    <a:moveTo>
                      <a:pt x="251" y="0"/>
                    </a:moveTo>
                    <a:cubicBezTo>
                      <a:pt x="157" y="63"/>
                      <a:pt x="79" y="126"/>
                      <a:pt x="0" y="188"/>
                    </a:cubicBezTo>
                    <a:cubicBezTo>
                      <a:pt x="79" y="126"/>
                      <a:pt x="157" y="63"/>
                      <a:pt x="25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" name="Google Shape;2867;p42"/>
              <p:cNvSpPr/>
              <p:nvPr/>
            </p:nvSpPr>
            <p:spPr>
              <a:xfrm>
                <a:off x="5700375" y="3760513"/>
                <a:ext cx="4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7" h="1" extrusionOk="0">
                    <a:moveTo>
                      <a:pt x="1" y="1"/>
                    </a:moveTo>
                    <a:cubicBezTo>
                      <a:pt x="17" y="1"/>
                      <a:pt x="17" y="1"/>
                      <a:pt x="17" y="1"/>
                    </a:cubicBezTo>
                    <a:lnTo>
                      <a:pt x="17" y="1"/>
                    </a:lnTo>
                    <a:cubicBezTo>
                      <a:pt x="17" y="1"/>
                      <a:pt x="17" y="1"/>
                      <a:pt x="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" name="Google Shape;2868;p42"/>
              <p:cNvSpPr/>
              <p:nvPr/>
            </p:nvSpPr>
            <p:spPr>
              <a:xfrm>
                <a:off x="5651400" y="3770313"/>
                <a:ext cx="5525" cy="2775"/>
              </a:xfrm>
              <a:custGeom>
                <a:avLst/>
                <a:gdLst/>
                <a:ahLst/>
                <a:cxnLst/>
                <a:rect l="l" t="t" r="r" b="b"/>
                <a:pathLst>
                  <a:path w="221" h="111" extrusionOk="0">
                    <a:moveTo>
                      <a:pt x="220" y="0"/>
                    </a:moveTo>
                    <a:cubicBezTo>
                      <a:pt x="142" y="32"/>
                      <a:pt x="79" y="63"/>
                      <a:pt x="1" y="110"/>
                    </a:cubicBezTo>
                    <a:cubicBezTo>
                      <a:pt x="79" y="63"/>
                      <a:pt x="142" y="32"/>
                      <a:pt x="22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" name="Google Shape;2869;p42"/>
              <p:cNvSpPr/>
              <p:nvPr/>
            </p:nvSpPr>
            <p:spPr>
              <a:xfrm>
                <a:off x="5692150" y="3760513"/>
                <a:ext cx="8250" cy="425"/>
              </a:xfrm>
              <a:custGeom>
                <a:avLst/>
                <a:gdLst/>
                <a:ahLst/>
                <a:cxnLst/>
                <a:rect l="l" t="t" r="r" b="b"/>
                <a:pathLst>
                  <a:path w="330" h="17" extrusionOk="0">
                    <a:moveTo>
                      <a:pt x="330" y="1"/>
                    </a:moveTo>
                    <a:cubicBezTo>
                      <a:pt x="220" y="1"/>
                      <a:pt x="110" y="16"/>
                      <a:pt x="1" y="16"/>
                    </a:cubicBezTo>
                    <a:cubicBezTo>
                      <a:pt x="110" y="16"/>
                      <a:pt x="220" y="1"/>
                      <a:pt x="33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" name="Google Shape;2870;p42"/>
              <p:cNvSpPr/>
              <p:nvPr/>
            </p:nvSpPr>
            <p:spPr>
              <a:xfrm>
                <a:off x="5675300" y="3762463"/>
                <a:ext cx="6300" cy="1200"/>
              </a:xfrm>
              <a:custGeom>
                <a:avLst/>
                <a:gdLst/>
                <a:ahLst/>
                <a:cxnLst/>
                <a:rect l="l" t="t" r="r" b="b"/>
                <a:pathLst>
                  <a:path w="252" h="48" extrusionOk="0">
                    <a:moveTo>
                      <a:pt x="252" y="1"/>
                    </a:moveTo>
                    <a:cubicBezTo>
                      <a:pt x="158" y="17"/>
                      <a:pt x="79" y="32"/>
                      <a:pt x="1" y="48"/>
                    </a:cubicBezTo>
                    <a:cubicBezTo>
                      <a:pt x="79" y="32"/>
                      <a:pt x="158" y="17"/>
                      <a:pt x="25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" name="Google Shape;2871;p42"/>
              <p:cNvSpPr/>
              <p:nvPr/>
            </p:nvSpPr>
            <p:spPr>
              <a:xfrm>
                <a:off x="5683925" y="3761288"/>
                <a:ext cx="5900" cy="825"/>
              </a:xfrm>
              <a:custGeom>
                <a:avLst/>
                <a:gdLst/>
                <a:ahLst/>
                <a:cxnLst/>
                <a:rect l="l" t="t" r="r" b="b"/>
                <a:pathLst>
                  <a:path w="236" h="33" extrusionOk="0">
                    <a:moveTo>
                      <a:pt x="236" y="1"/>
                    </a:moveTo>
                    <a:cubicBezTo>
                      <a:pt x="157" y="1"/>
                      <a:pt x="79" y="17"/>
                      <a:pt x="1" y="32"/>
                    </a:cubicBezTo>
                    <a:cubicBezTo>
                      <a:pt x="79" y="17"/>
                      <a:pt x="157" y="1"/>
                      <a:pt x="23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" name="Google Shape;2872;p42"/>
              <p:cNvSpPr/>
              <p:nvPr/>
            </p:nvSpPr>
            <p:spPr>
              <a:xfrm>
                <a:off x="5665900" y="3764038"/>
                <a:ext cx="7875" cy="2375"/>
              </a:xfrm>
              <a:custGeom>
                <a:avLst/>
                <a:gdLst/>
                <a:ahLst/>
                <a:cxnLst/>
                <a:rect l="l" t="t" r="r" b="b"/>
                <a:pathLst>
                  <a:path w="315" h="95" extrusionOk="0">
                    <a:moveTo>
                      <a:pt x="314" y="1"/>
                    </a:moveTo>
                    <a:cubicBezTo>
                      <a:pt x="204" y="32"/>
                      <a:pt x="95" y="63"/>
                      <a:pt x="1" y="95"/>
                    </a:cubicBezTo>
                    <a:cubicBezTo>
                      <a:pt x="95" y="63"/>
                      <a:pt x="204" y="32"/>
                      <a:pt x="31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" name="Google Shape;2873;p42"/>
              <p:cNvSpPr/>
              <p:nvPr/>
            </p:nvSpPr>
            <p:spPr>
              <a:xfrm>
                <a:off x="5658450" y="3766388"/>
                <a:ext cx="7075" cy="3175"/>
              </a:xfrm>
              <a:custGeom>
                <a:avLst/>
                <a:gdLst/>
                <a:ahLst/>
                <a:cxnLst/>
                <a:rect l="l" t="t" r="r" b="b"/>
                <a:pathLst>
                  <a:path w="283" h="127" extrusionOk="0">
                    <a:moveTo>
                      <a:pt x="283" y="1"/>
                    </a:moveTo>
                    <a:cubicBezTo>
                      <a:pt x="189" y="48"/>
                      <a:pt x="95" y="79"/>
                      <a:pt x="1" y="126"/>
                    </a:cubicBezTo>
                    <a:cubicBezTo>
                      <a:pt x="95" y="79"/>
                      <a:pt x="189" y="48"/>
                      <a:pt x="28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" name="Google Shape;2875;p42"/>
              <p:cNvSpPr/>
              <p:nvPr/>
            </p:nvSpPr>
            <p:spPr>
              <a:xfrm>
                <a:off x="5709000" y="3760913"/>
                <a:ext cx="2375" cy="400"/>
              </a:xfrm>
              <a:custGeom>
                <a:avLst/>
                <a:gdLst/>
                <a:ahLst/>
                <a:cxnLst/>
                <a:rect l="l" t="t" r="r" b="b"/>
                <a:pathLst>
                  <a:path w="95" h="16" extrusionOk="0">
                    <a:moveTo>
                      <a:pt x="1" y="0"/>
                    </a:moveTo>
                    <a:cubicBezTo>
                      <a:pt x="32" y="0"/>
                      <a:pt x="63" y="16"/>
                      <a:pt x="95" y="16"/>
                    </a:cubicBezTo>
                    <a:cubicBezTo>
                      <a:pt x="63" y="16"/>
                      <a:pt x="32" y="0"/>
                      <a:pt x="1" y="0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" name="Google Shape;2876;p42"/>
              <p:cNvSpPr/>
              <p:nvPr/>
            </p:nvSpPr>
            <p:spPr>
              <a:xfrm>
                <a:off x="5770525" y="3787938"/>
                <a:ext cx="800" cy="1200"/>
              </a:xfrm>
              <a:custGeom>
                <a:avLst/>
                <a:gdLst/>
                <a:ahLst/>
                <a:cxnLst/>
                <a:rect l="l" t="t" r="r" b="b"/>
                <a:pathLst>
                  <a:path w="32" h="48" extrusionOk="0">
                    <a:moveTo>
                      <a:pt x="1" y="1"/>
                    </a:moveTo>
                    <a:cubicBezTo>
                      <a:pt x="1" y="16"/>
                      <a:pt x="16" y="32"/>
                      <a:pt x="32" y="48"/>
                    </a:cubicBezTo>
                    <a:cubicBezTo>
                      <a:pt x="16" y="32"/>
                      <a:pt x="1" y="16"/>
                      <a:pt x="1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" name="Google Shape;2877;p42"/>
              <p:cNvSpPr/>
              <p:nvPr/>
            </p:nvSpPr>
            <p:spPr>
              <a:xfrm>
                <a:off x="5757200" y="3777363"/>
                <a:ext cx="425" cy="425"/>
              </a:xfrm>
              <a:custGeom>
                <a:avLst/>
                <a:gdLst/>
                <a:ahLst/>
                <a:cxnLst/>
                <a:rect l="l" t="t" r="r" b="b"/>
                <a:pathLst>
                  <a:path w="17" h="17" extrusionOk="0">
                    <a:moveTo>
                      <a:pt x="1" y="1"/>
                    </a:moveTo>
                    <a:cubicBezTo>
                      <a:pt x="1" y="1"/>
                      <a:pt x="16" y="16"/>
                      <a:pt x="16" y="16"/>
                    </a:cubicBezTo>
                    <a:cubicBezTo>
                      <a:pt x="16" y="16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" name="Google Shape;2878;p42"/>
              <p:cNvSpPr/>
              <p:nvPr/>
            </p:nvSpPr>
            <p:spPr>
              <a:xfrm>
                <a:off x="5742700" y="3769538"/>
                <a:ext cx="1600" cy="800"/>
              </a:xfrm>
              <a:custGeom>
                <a:avLst/>
                <a:gdLst/>
                <a:ahLst/>
                <a:cxnLst/>
                <a:rect l="l" t="t" r="r" b="b"/>
                <a:pathLst>
                  <a:path w="64" h="32" extrusionOk="0">
                    <a:moveTo>
                      <a:pt x="1" y="0"/>
                    </a:moveTo>
                    <a:cubicBezTo>
                      <a:pt x="16" y="0"/>
                      <a:pt x="32" y="16"/>
                      <a:pt x="63" y="31"/>
                    </a:cubicBezTo>
                    <a:cubicBezTo>
                      <a:pt x="32" y="16"/>
                      <a:pt x="16" y="0"/>
                      <a:pt x="1" y="0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" name="Google Shape;2879;p42"/>
              <p:cNvSpPr/>
              <p:nvPr/>
            </p:nvSpPr>
            <p:spPr>
              <a:xfrm>
                <a:off x="5749750" y="3773063"/>
                <a:ext cx="1600" cy="800"/>
              </a:xfrm>
              <a:custGeom>
                <a:avLst/>
                <a:gdLst/>
                <a:ahLst/>
                <a:cxnLst/>
                <a:rect l="l" t="t" r="r" b="b"/>
                <a:pathLst>
                  <a:path w="64" h="32" extrusionOk="0">
                    <a:moveTo>
                      <a:pt x="1" y="0"/>
                    </a:moveTo>
                    <a:cubicBezTo>
                      <a:pt x="17" y="0"/>
                      <a:pt x="32" y="16"/>
                      <a:pt x="64" y="31"/>
                    </a:cubicBezTo>
                    <a:cubicBezTo>
                      <a:pt x="32" y="16"/>
                      <a:pt x="17" y="0"/>
                      <a:pt x="1" y="0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" name="Google Shape;2880;p42"/>
              <p:cNvSpPr/>
              <p:nvPr/>
            </p:nvSpPr>
            <p:spPr>
              <a:xfrm>
                <a:off x="5735250" y="3766388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" name="Google Shape;2881;p42"/>
              <p:cNvSpPr/>
              <p:nvPr/>
            </p:nvSpPr>
            <p:spPr>
              <a:xfrm>
                <a:off x="5777200" y="3795388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" name="Google Shape;2882;p42"/>
              <p:cNvSpPr/>
              <p:nvPr/>
            </p:nvSpPr>
            <p:spPr>
              <a:xfrm>
                <a:off x="5781500" y="3802038"/>
                <a:ext cx="1200" cy="1600"/>
              </a:xfrm>
              <a:custGeom>
                <a:avLst/>
                <a:gdLst/>
                <a:ahLst/>
                <a:cxnLst/>
                <a:rect l="l" t="t" r="r" b="b"/>
                <a:pathLst>
                  <a:path w="48" h="64" extrusionOk="0">
                    <a:moveTo>
                      <a:pt x="1" y="1"/>
                    </a:moveTo>
                    <a:cubicBezTo>
                      <a:pt x="16" y="17"/>
                      <a:pt x="32" y="48"/>
                      <a:pt x="48" y="64"/>
                    </a:cubicBezTo>
                    <a:cubicBezTo>
                      <a:pt x="32" y="48"/>
                      <a:pt x="16" y="17"/>
                      <a:pt x="1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" name="Google Shape;2883;p42"/>
              <p:cNvSpPr/>
              <p:nvPr/>
            </p:nvSpPr>
            <p:spPr>
              <a:xfrm>
                <a:off x="5717225" y="3762088"/>
                <a:ext cx="2375" cy="400"/>
              </a:xfrm>
              <a:custGeom>
                <a:avLst/>
                <a:gdLst/>
                <a:ahLst/>
                <a:cxnLst/>
                <a:rect l="l" t="t" r="r" b="b"/>
                <a:pathLst>
                  <a:path w="95" h="16" extrusionOk="0">
                    <a:moveTo>
                      <a:pt x="1" y="0"/>
                    </a:moveTo>
                    <a:cubicBezTo>
                      <a:pt x="32" y="0"/>
                      <a:pt x="64" y="0"/>
                      <a:pt x="95" y="16"/>
                    </a:cubicBezTo>
                    <a:cubicBezTo>
                      <a:pt x="64" y="0"/>
                      <a:pt x="32" y="0"/>
                      <a:pt x="1" y="0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" name="Google Shape;2884;p42"/>
              <p:cNvSpPr/>
              <p:nvPr/>
            </p:nvSpPr>
            <p:spPr>
              <a:xfrm>
                <a:off x="5725475" y="3763638"/>
                <a:ext cx="1975" cy="425"/>
              </a:xfrm>
              <a:custGeom>
                <a:avLst/>
                <a:gdLst/>
                <a:ahLst/>
                <a:cxnLst/>
                <a:rect l="l" t="t" r="r" b="b"/>
                <a:pathLst>
                  <a:path w="79" h="17" extrusionOk="0">
                    <a:moveTo>
                      <a:pt x="0" y="1"/>
                    </a:moveTo>
                    <a:cubicBezTo>
                      <a:pt x="31" y="17"/>
                      <a:pt x="63" y="17"/>
                      <a:pt x="78" y="17"/>
                    </a:cubicBezTo>
                    <a:cubicBezTo>
                      <a:pt x="63" y="17"/>
                      <a:pt x="31" y="17"/>
                      <a:pt x="0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" name="Google Shape;2888;p42"/>
              <p:cNvSpPr/>
              <p:nvPr/>
            </p:nvSpPr>
            <p:spPr>
              <a:xfrm>
                <a:off x="5763875" y="3782463"/>
                <a:ext cx="6675" cy="5500"/>
              </a:xfrm>
              <a:custGeom>
                <a:avLst/>
                <a:gdLst/>
                <a:ahLst/>
                <a:cxnLst/>
                <a:rect l="l" t="t" r="r" b="b"/>
                <a:pathLst>
                  <a:path w="267" h="220" extrusionOk="0">
                    <a:moveTo>
                      <a:pt x="267" y="220"/>
                    </a:moveTo>
                    <a:cubicBezTo>
                      <a:pt x="173" y="141"/>
                      <a:pt x="94" y="79"/>
                      <a:pt x="0" y="0"/>
                    </a:cubicBezTo>
                    <a:lnTo>
                      <a:pt x="0" y="0"/>
                    </a:lnTo>
                    <a:cubicBezTo>
                      <a:pt x="94" y="79"/>
                      <a:pt x="173" y="141"/>
                      <a:pt x="267" y="220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" name="Google Shape;2889;p42"/>
              <p:cNvSpPr/>
              <p:nvPr/>
            </p:nvSpPr>
            <p:spPr>
              <a:xfrm>
                <a:off x="5782675" y="3803613"/>
                <a:ext cx="3950" cy="7075"/>
              </a:xfrm>
              <a:custGeom>
                <a:avLst/>
                <a:gdLst/>
                <a:ahLst/>
                <a:cxnLst/>
                <a:rect l="l" t="t" r="r" b="b"/>
                <a:pathLst>
                  <a:path w="158" h="283" extrusionOk="0">
                    <a:moveTo>
                      <a:pt x="157" y="283"/>
                    </a:moveTo>
                    <a:cubicBezTo>
                      <a:pt x="110" y="189"/>
                      <a:pt x="63" y="95"/>
                      <a:pt x="1" y="1"/>
                    </a:cubicBezTo>
                    <a:cubicBezTo>
                      <a:pt x="63" y="95"/>
                      <a:pt x="110" y="189"/>
                      <a:pt x="157" y="283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2890;p42"/>
              <p:cNvSpPr/>
              <p:nvPr/>
            </p:nvSpPr>
            <p:spPr>
              <a:xfrm>
                <a:off x="5777200" y="3795388"/>
                <a:ext cx="4325" cy="6675"/>
              </a:xfrm>
              <a:custGeom>
                <a:avLst/>
                <a:gdLst/>
                <a:ahLst/>
                <a:cxnLst/>
                <a:rect l="l" t="t" r="r" b="b"/>
                <a:pathLst>
                  <a:path w="173" h="267" extrusionOk="0">
                    <a:moveTo>
                      <a:pt x="0" y="1"/>
                    </a:moveTo>
                    <a:cubicBezTo>
                      <a:pt x="63" y="95"/>
                      <a:pt x="125" y="173"/>
                      <a:pt x="173" y="267"/>
                    </a:cubicBezTo>
                    <a:cubicBezTo>
                      <a:pt x="125" y="173"/>
                      <a:pt x="63" y="95"/>
                      <a:pt x="0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2891;p42"/>
              <p:cNvSpPr/>
              <p:nvPr/>
            </p:nvSpPr>
            <p:spPr>
              <a:xfrm>
                <a:off x="5771300" y="3789113"/>
                <a:ext cx="5925" cy="6300"/>
              </a:xfrm>
              <a:custGeom>
                <a:avLst/>
                <a:gdLst/>
                <a:ahLst/>
                <a:cxnLst/>
                <a:rect l="l" t="t" r="r" b="b"/>
                <a:pathLst>
                  <a:path w="237" h="252" extrusionOk="0">
                    <a:moveTo>
                      <a:pt x="1" y="1"/>
                    </a:moveTo>
                    <a:cubicBezTo>
                      <a:pt x="79" y="79"/>
                      <a:pt x="158" y="173"/>
                      <a:pt x="236" y="252"/>
                    </a:cubicBezTo>
                    <a:cubicBezTo>
                      <a:pt x="158" y="173"/>
                      <a:pt x="79" y="79"/>
                      <a:pt x="1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2893;p42"/>
              <p:cNvSpPr/>
              <p:nvPr/>
            </p:nvSpPr>
            <p:spPr>
              <a:xfrm>
                <a:off x="5757600" y="3777763"/>
                <a:ext cx="6300" cy="4725"/>
              </a:xfrm>
              <a:custGeom>
                <a:avLst/>
                <a:gdLst/>
                <a:ahLst/>
                <a:cxnLst/>
                <a:rect l="l" t="t" r="r" b="b"/>
                <a:pathLst>
                  <a:path w="252" h="189" extrusionOk="0">
                    <a:moveTo>
                      <a:pt x="251" y="188"/>
                    </a:moveTo>
                    <a:cubicBezTo>
                      <a:pt x="173" y="126"/>
                      <a:pt x="94" y="63"/>
                      <a:pt x="0" y="0"/>
                    </a:cubicBezTo>
                    <a:cubicBezTo>
                      <a:pt x="94" y="63"/>
                      <a:pt x="173" y="126"/>
                      <a:pt x="251" y="188"/>
                    </a:cubicBezTo>
                    <a:lnTo>
                      <a:pt x="251" y="188"/>
                    </a:ln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" name="Google Shape;2894;p42"/>
              <p:cNvSpPr/>
              <p:nvPr/>
            </p:nvSpPr>
            <p:spPr>
              <a:xfrm>
                <a:off x="5751325" y="3773838"/>
                <a:ext cx="5900" cy="3550"/>
              </a:xfrm>
              <a:custGeom>
                <a:avLst/>
                <a:gdLst/>
                <a:ahLst/>
                <a:cxnLst/>
                <a:rect l="l" t="t" r="r" b="b"/>
                <a:pathLst>
                  <a:path w="236" h="142" extrusionOk="0">
                    <a:moveTo>
                      <a:pt x="1" y="0"/>
                    </a:moveTo>
                    <a:cubicBezTo>
                      <a:pt x="79" y="47"/>
                      <a:pt x="157" y="94"/>
                      <a:pt x="236" y="142"/>
                    </a:cubicBezTo>
                    <a:cubicBezTo>
                      <a:pt x="157" y="94"/>
                      <a:pt x="79" y="47"/>
                      <a:pt x="1" y="0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" name="Google Shape;2895;p42"/>
              <p:cNvSpPr/>
              <p:nvPr/>
            </p:nvSpPr>
            <p:spPr>
              <a:xfrm>
                <a:off x="5711350" y="3761288"/>
                <a:ext cx="5900" cy="825"/>
              </a:xfrm>
              <a:custGeom>
                <a:avLst/>
                <a:gdLst/>
                <a:ahLst/>
                <a:cxnLst/>
                <a:rect l="l" t="t" r="r" b="b"/>
                <a:pathLst>
                  <a:path w="236" h="33" extrusionOk="0">
                    <a:moveTo>
                      <a:pt x="1" y="1"/>
                    </a:moveTo>
                    <a:cubicBezTo>
                      <a:pt x="79" y="1"/>
                      <a:pt x="158" y="17"/>
                      <a:pt x="236" y="32"/>
                    </a:cubicBezTo>
                    <a:cubicBezTo>
                      <a:pt x="158" y="17"/>
                      <a:pt x="79" y="1"/>
                      <a:pt x="1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" name="Google Shape;2896;p42"/>
              <p:cNvSpPr/>
              <p:nvPr/>
            </p:nvSpPr>
            <p:spPr>
              <a:xfrm>
                <a:off x="5719575" y="3762463"/>
                <a:ext cx="5925" cy="1200"/>
              </a:xfrm>
              <a:custGeom>
                <a:avLst/>
                <a:gdLst/>
                <a:ahLst/>
                <a:cxnLst/>
                <a:rect l="l" t="t" r="r" b="b"/>
                <a:pathLst>
                  <a:path w="237" h="48" extrusionOk="0">
                    <a:moveTo>
                      <a:pt x="1" y="1"/>
                    </a:moveTo>
                    <a:cubicBezTo>
                      <a:pt x="79" y="17"/>
                      <a:pt x="158" y="32"/>
                      <a:pt x="236" y="48"/>
                    </a:cubicBezTo>
                    <a:cubicBezTo>
                      <a:pt x="158" y="32"/>
                      <a:pt x="79" y="17"/>
                      <a:pt x="1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" name="Google Shape;2897;p42"/>
              <p:cNvSpPr/>
              <p:nvPr/>
            </p:nvSpPr>
            <p:spPr>
              <a:xfrm>
                <a:off x="5700775" y="3760513"/>
                <a:ext cx="8250" cy="425"/>
              </a:xfrm>
              <a:custGeom>
                <a:avLst/>
                <a:gdLst/>
                <a:ahLst/>
                <a:cxnLst/>
                <a:rect l="l" t="t" r="r" b="b"/>
                <a:pathLst>
                  <a:path w="330" h="17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110" y="1"/>
                      <a:pt x="220" y="16"/>
                      <a:pt x="330" y="16"/>
                    </a:cubicBezTo>
                    <a:cubicBezTo>
                      <a:pt x="220" y="16"/>
                      <a:pt x="110" y="1"/>
                      <a:pt x="1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2898;p42"/>
              <p:cNvSpPr/>
              <p:nvPr/>
            </p:nvSpPr>
            <p:spPr>
              <a:xfrm>
                <a:off x="5727425" y="3764038"/>
                <a:ext cx="7850" cy="2375"/>
              </a:xfrm>
              <a:custGeom>
                <a:avLst/>
                <a:gdLst/>
                <a:ahLst/>
                <a:cxnLst/>
                <a:rect l="l" t="t" r="r" b="b"/>
                <a:pathLst>
                  <a:path w="314" h="95" extrusionOk="0">
                    <a:moveTo>
                      <a:pt x="0" y="1"/>
                    </a:moveTo>
                    <a:cubicBezTo>
                      <a:pt x="110" y="32"/>
                      <a:pt x="220" y="63"/>
                      <a:pt x="314" y="95"/>
                    </a:cubicBezTo>
                    <a:cubicBezTo>
                      <a:pt x="220" y="63"/>
                      <a:pt x="110" y="32"/>
                      <a:pt x="0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" name="Google Shape;2899;p42"/>
              <p:cNvSpPr/>
              <p:nvPr/>
            </p:nvSpPr>
            <p:spPr>
              <a:xfrm>
                <a:off x="5744275" y="3770313"/>
                <a:ext cx="5500" cy="2775"/>
              </a:xfrm>
              <a:custGeom>
                <a:avLst/>
                <a:gdLst/>
                <a:ahLst/>
                <a:cxnLst/>
                <a:rect l="l" t="t" r="r" b="b"/>
                <a:pathLst>
                  <a:path w="220" h="111" extrusionOk="0">
                    <a:moveTo>
                      <a:pt x="0" y="0"/>
                    </a:moveTo>
                    <a:cubicBezTo>
                      <a:pt x="63" y="32"/>
                      <a:pt x="142" y="63"/>
                      <a:pt x="220" y="110"/>
                    </a:cubicBezTo>
                    <a:cubicBezTo>
                      <a:pt x="142" y="63"/>
                      <a:pt x="63" y="32"/>
                      <a:pt x="0" y="0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" name="Google Shape;2900;p42"/>
              <p:cNvSpPr/>
              <p:nvPr/>
            </p:nvSpPr>
            <p:spPr>
              <a:xfrm>
                <a:off x="5735250" y="3766388"/>
                <a:ext cx="7475" cy="3175"/>
              </a:xfrm>
              <a:custGeom>
                <a:avLst/>
                <a:gdLst/>
                <a:ahLst/>
                <a:cxnLst/>
                <a:rect l="l" t="t" r="r" b="b"/>
                <a:pathLst>
                  <a:path w="299" h="127" extrusionOk="0">
                    <a:moveTo>
                      <a:pt x="1" y="1"/>
                    </a:moveTo>
                    <a:cubicBezTo>
                      <a:pt x="111" y="48"/>
                      <a:pt x="205" y="79"/>
                      <a:pt x="299" y="126"/>
                    </a:cubicBezTo>
                    <a:cubicBezTo>
                      <a:pt x="205" y="79"/>
                      <a:pt x="111" y="48"/>
                      <a:pt x="1" y="1"/>
                    </a:cubicBezTo>
                    <a:close/>
                  </a:path>
                </a:pathLst>
              </a:custGeom>
              <a:solidFill>
                <a:srgbClr val="1C26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79" name="Google Shape;2836;p42"/>
          <p:cNvSpPr txBox="1"/>
          <p:nvPr/>
        </p:nvSpPr>
        <p:spPr>
          <a:xfrm>
            <a:off x="1749219" y="3769283"/>
            <a:ext cx="9786746" cy="85908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CL"/>
            </a:defPPr>
            <a:lvl1pPr algn="ctr">
              <a:lnSpc>
                <a:spcPct val="107000"/>
              </a:lnSpc>
              <a:spcAft>
                <a:spcPts val="800"/>
              </a:spcAft>
              <a:defRPr sz="1600" b="1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defRPr>
            </a:lvl1pPr>
          </a:lstStyle>
          <a:p>
            <a:pPr algn="l">
              <a:spcAft>
                <a:spcPts val="0"/>
              </a:spcAft>
            </a:pPr>
            <a:r>
              <a:rPr lang="en" sz="1800" dirty="0">
                <a:sym typeface="Fira Sans"/>
              </a:rPr>
              <a:t>Normativa de Transparencia Activa</a:t>
            </a:r>
          </a:p>
          <a:p>
            <a:pPr algn="l">
              <a:spcAft>
                <a:spcPts val="0"/>
              </a:spcAft>
            </a:pPr>
            <a:r>
              <a:rPr lang="en" sz="1400" dirty="0">
                <a:solidFill>
                  <a:srgbClr val="008000"/>
                </a:solidFill>
                <a:sym typeface="Fira Sans"/>
              </a:rPr>
              <a:t>Revisión de la carga y </a:t>
            </a:r>
            <a:r>
              <a:rPr lang="es-CL" sz="1400" dirty="0">
                <a:solidFill>
                  <a:srgbClr val="008000"/>
                </a:solidFill>
                <a:sym typeface="Fira Sans"/>
              </a:rPr>
              <a:t>c</a:t>
            </a:r>
            <a:r>
              <a:rPr lang="en" sz="1400" dirty="0">
                <a:solidFill>
                  <a:srgbClr val="008000"/>
                </a:solidFill>
                <a:sym typeface="Fira Sans"/>
              </a:rPr>
              <a:t>ontenido de información del link de Transparencia A</a:t>
            </a:r>
            <a:r>
              <a:rPr lang="es-CL" sz="1400" dirty="0">
                <a:solidFill>
                  <a:srgbClr val="008000"/>
                </a:solidFill>
                <a:sym typeface="Fira Sans"/>
              </a:rPr>
              <a:t>c</a:t>
            </a:r>
            <a:r>
              <a:rPr lang="en" sz="1400" dirty="0">
                <a:solidFill>
                  <a:srgbClr val="008000"/>
                </a:solidFill>
                <a:sym typeface="Fira Sans"/>
              </a:rPr>
              <a:t>tiva en página web del GORE, resulta</a:t>
            </a:r>
            <a:r>
              <a:rPr lang="es-CL" sz="1400" dirty="0">
                <a:solidFill>
                  <a:srgbClr val="008000"/>
                </a:solidFill>
                <a:sym typeface="Fira Sans"/>
              </a:rPr>
              <a:t>n</a:t>
            </a:r>
            <a:r>
              <a:rPr lang="en" sz="1400" dirty="0">
                <a:solidFill>
                  <a:srgbClr val="008000"/>
                </a:solidFill>
                <a:sym typeface="Fira Sans"/>
              </a:rPr>
              <a:t>do varias observaciones a resolver por los equipos correspondientes</a:t>
            </a:r>
            <a:r>
              <a:rPr lang="en" dirty="0">
                <a:solidFill>
                  <a:srgbClr val="008000"/>
                </a:solidFill>
                <a:sym typeface="Fira Sans"/>
              </a:rPr>
              <a:t>. </a:t>
            </a:r>
          </a:p>
        </p:txBody>
      </p:sp>
      <p:sp>
        <p:nvSpPr>
          <p:cNvPr id="180" name="Google Shape;2836;p42"/>
          <p:cNvSpPr txBox="1"/>
          <p:nvPr/>
        </p:nvSpPr>
        <p:spPr>
          <a:xfrm>
            <a:off x="2246600" y="5048142"/>
            <a:ext cx="7980488" cy="131080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CL"/>
            </a:defPPr>
            <a:lvl1pPr algn="ctr">
              <a:lnSpc>
                <a:spcPct val="107000"/>
              </a:lnSpc>
              <a:spcAft>
                <a:spcPts val="800"/>
              </a:spcAft>
              <a:defRPr sz="1600" b="1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defRPr>
            </a:lvl1pPr>
          </a:lstStyle>
          <a:p>
            <a:pPr algn="l">
              <a:spcAft>
                <a:spcPts val="0"/>
              </a:spcAft>
            </a:pPr>
            <a:r>
              <a:rPr lang="en" dirty="0">
                <a:sym typeface="Fira Sans"/>
              </a:rPr>
              <a:t>Requerimientos de Contraloría Regional</a:t>
            </a:r>
          </a:p>
          <a:p>
            <a:pPr algn="l">
              <a:spcAft>
                <a:spcPts val="0"/>
              </a:spcAft>
            </a:pPr>
            <a:r>
              <a:rPr lang="en" sz="1400" dirty="0">
                <a:solidFill>
                  <a:srgbClr val="008000"/>
                </a:solidFill>
                <a:sym typeface="Fira Sans"/>
              </a:rPr>
              <a:t>Auditoría al 7%</a:t>
            </a:r>
          </a:p>
          <a:p>
            <a:pPr algn="l">
              <a:spcAft>
                <a:spcPts val="0"/>
              </a:spcAft>
            </a:pPr>
            <a:r>
              <a:rPr lang="en" sz="1400" dirty="0">
                <a:solidFill>
                  <a:srgbClr val="008000"/>
                </a:solidFill>
                <a:sym typeface="Fira Sans"/>
              </a:rPr>
              <a:t>Auditoría a Residuos Sólidos</a:t>
            </a:r>
          </a:p>
          <a:p>
            <a:pPr algn="l">
              <a:spcAft>
                <a:spcPts val="0"/>
              </a:spcAft>
            </a:pPr>
            <a:r>
              <a:rPr lang="en" sz="1400" dirty="0">
                <a:solidFill>
                  <a:srgbClr val="008000"/>
                </a:solidFill>
                <a:sym typeface="Fira Sans"/>
              </a:rPr>
              <a:t>Auditoría a Obras con Empresa García Gross</a:t>
            </a:r>
          </a:p>
          <a:p>
            <a:pPr algn="l">
              <a:spcAft>
                <a:spcPts val="0"/>
              </a:spcAft>
            </a:pPr>
            <a:endParaRPr lang="en" dirty="0">
              <a:sym typeface="Fira Sans"/>
            </a:endParaRPr>
          </a:p>
        </p:txBody>
      </p:sp>
      <p:grpSp>
        <p:nvGrpSpPr>
          <p:cNvPr id="181" name="Grupo 180"/>
          <p:cNvGrpSpPr/>
          <p:nvPr/>
        </p:nvGrpSpPr>
        <p:grpSpPr>
          <a:xfrm>
            <a:off x="1649912" y="1271757"/>
            <a:ext cx="343742" cy="512097"/>
            <a:chOff x="156037" y="411492"/>
            <a:chExt cx="2371730" cy="4463241"/>
          </a:xfrm>
        </p:grpSpPr>
        <p:grpSp>
          <p:nvGrpSpPr>
            <p:cNvPr id="182" name="Google Shape;63;p15"/>
            <p:cNvGrpSpPr/>
            <p:nvPr/>
          </p:nvGrpSpPr>
          <p:grpSpPr>
            <a:xfrm>
              <a:off x="156037" y="411549"/>
              <a:ext cx="1420134" cy="4463111"/>
              <a:chOff x="766275" y="528825"/>
              <a:chExt cx="1473048" cy="3569874"/>
            </a:xfrm>
          </p:grpSpPr>
          <p:sp>
            <p:nvSpPr>
              <p:cNvPr id="192" name="Google Shape;64;p15"/>
              <p:cNvSpPr/>
              <p:nvPr/>
            </p:nvSpPr>
            <p:spPr>
              <a:xfrm>
                <a:off x="1122740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0" y="3270"/>
                      <a:pt x="0" y="7306"/>
                    </a:cubicBezTo>
                    <a:cubicBezTo>
                      <a:pt x="0" y="11342"/>
                      <a:pt x="3303" y="14645"/>
                      <a:pt x="7339" y="14645"/>
                    </a:cubicBezTo>
                    <a:cubicBezTo>
                      <a:pt x="11375" y="14645"/>
                      <a:pt x="14644" y="11342"/>
                      <a:pt x="14644" y="7306"/>
                    </a:cubicBezTo>
                    <a:cubicBezTo>
                      <a:pt x="14644" y="3270"/>
                      <a:pt x="11375" y="1"/>
                      <a:pt x="733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65;p15"/>
              <p:cNvSpPr/>
              <p:nvPr/>
            </p:nvSpPr>
            <p:spPr>
              <a:xfrm>
                <a:off x="766275" y="1372818"/>
                <a:ext cx="1473048" cy="2725881"/>
              </a:xfrm>
              <a:custGeom>
                <a:avLst/>
                <a:gdLst/>
                <a:ahLst/>
                <a:cxnLst/>
                <a:rect l="l" t="t" r="r" b="b"/>
                <a:pathLst>
                  <a:path w="28121" h="52038" extrusionOk="0">
                    <a:moveTo>
                      <a:pt x="5271" y="0"/>
                    </a:moveTo>
                    <a:cubicBezTo>
                      <a:pt x="2369" y="0"/>
                      <a:pt x="1" y="2369"/>
                      <a:pt x="1" y="5304"/>
                    </a:cubicBezTo>
                    <a:lnTo>
                      <a:pt x="1" y="30656"/>
                    </a:lnTo>
                    <a:cubicBezTo>
                      <a:pt x="1" y="32057"/>
                      <a:pt x="1135" y="33158"/>
                      <a:pt x="2502" y="33158"/>
                    </a:cubicBezTo>
                    <a:cubicBezTo>
                      <a:pt x="3870" y="33158"/>
                      <a:pt x="4971" y="32057"/>
                      <a:pt x="4971" y="30656"/>
                    </a:cubicBezTo>
                    <a:lnTo>
                      <a:pt x="4971" y="7673"/>
                    </a:lnTo>
                    <a:cubicBezTo>
                      <a:pt x="4971" y="7306"/>
                      <a:pt x="5271" y="7005"/>
                      <a:pt x="5638" y="7005"/>
                    </a:cubicBezTo>
                    <a:cubicBezTo>
                      <a:pt x="6005" y="7005"/>
                      <a:pt x="6305" y="7306"/>
                      <a:pt x="6305" y="7673"/>
                    </a:cubicBezTo>
                    <a:lnTo>
                      <a:pt x="6305" y="23284"/>
                    </a:lnTo>
                    <a:lnTo>
                      <a:pt x="6338" y="23284"/>
                    </a:lnTo>
                    <a:lnTo>
                      <a:pt x="6338" y="48502"/>
                    </a:lnTo>
                    <a:cubicBezTo>
                      <a:pt x="6338" y="50470"/>
                      <a:pt x="7906" y="52038"/>
                      <a:pt x="9874" y="52038"/>
                    </a:cubicBezTo>
                    <a:cubicBezTo>
                      <a:pt x="11809" y="52038"/>
                      <a:pt x="13410" y="50470"/>
                      <a:pt x="13410" y="48502"/>
                    </a:cubicBezTo>
                    <a:lnTo>
                      <a:pt x="13410" y="27654"/>
                    </a:lnTo>
                    <a:cubicBezTo>
                      <a:pt x="13410" y="27287"/>
                      <a:pt x="13710" y="26986"/>
                      <a:pt x="14077" y="26986"/>
                    </a:cubicBezTo>
                    <a:cubicBezTo>
                      <a:pt x="14444" y="26986"/>
                      <a:pt x="14744" y="27287"/>
                      <a:pt x="14744" y="27654"/>
                    </a:cubicBezTo>
                    <a:lnTo>
                      <a:pt x="14744" y="48502"/>
                    </a:lnTo>
                    <a:cubicBezTo>
                      <a:pt x="14744" y="50470"/>
                      <a:pt x="16312" y="52038"/>
                      <a:pt x="18280" y="52038"/>
                    </a:cubicBezTo>
                    <a:cubicBezTo>
                      <a:pt x="20215" y="52038"/>
                      <a:pt x="21816" y="50470"/>
                      <a:pt x="21816" y="48502"/>
                    </a:cubicBezTo>
                    <a:lnTo>
                      <a:pt x="21816" y="7606"/>
                    </a:lnTo>
                    <a:cubicBezTo>
                      <a:pt x="21816" y="7272"/>
                      <a:pt x="22116" y="7005"/>
                      <a:pt x="22450" y="7005"/>
                    </a:cubicBezTo>
                    <a:cubicBezTo>
                      <a:pt x="22817" y="7005"/>
                      <a:pt x="23117" y="7306"/>
                      <a:pt x="23117" y="7673"/>
                    </a:cubicBezTo>
                    <a:lnTo>
                      <a:pt x="23117" y="30656"/>
                    </a:lnTo>
                    <a:cubicBezTo>
                      <a:pt x="23117" y="32057"/>
                      <a:pt x="24218" y="33158"/>
                      <a:pt x="25619" y="33158"/>
                    </a:cubicBezTo>
                    <a:lnTo>
                      <a:pt x="25652" y="33158"/>
                    </a:lnTo>
                    <a:cubicBezTo>
                      <a:pt x="27020" y="33158"/>
                      <a:pt x="28121" y="32057"/>
                      <a:pt x="28121" y="30656"/>
                    </a:cubicBezTo>
                    <a:lnTo>
                      <a:pt x="28121" y="5304"/>
                    </a:lnTo>
                    <a:cubicBezTo>
                      <a:pt x="28121" y="2369"/>
                      <a:pt x="25786" y="0"/>
                      <a:pt x="2288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3" name="Google Shape;66;p15"/>
            <p:cNvGrpSpPr/>
            <p:nvPr/>
          </p:nvGrpSpPr>
          <p:grpSpPr>
            <a:xfrm>
              <a:off x="954362" y="411492"/>
              <a:ext cx="1573405" cy="4463241"/>
              <a:chOff x="3333137" y="528825"/>
              <a:chExt cx="1632029" cy="3569979"/>
            </a:xfrm>
            <a:solidFill>
              <a:schemeClr val="accent6"/>
            </a:solidFill>
          </p:grpSpPr>
          <p:sp>
            <p:nvSpPr>
              <p:cNvPr id="190" name="Google Shape;67;p15"/>
              <p:cNvSpPr/>
              <p:nvPr/>
            </p:nvSpPr>
            <p:spPr>
              <a:xfrm>
                <a:off x="3766447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1" y="3270"/>
                      <a:pt x="1" y="7306"/>
                    </a:cubicBezTo>
                    <a:cubicBezTo>
                      <a:pt x="1" y="11342"/>
                      <a:pt x="3303" y="14645"/>
                      <a:pt x="7339" y="14645"/>
                    </a:cubicBezTo>
                    <a:cubicBezTo>
                      <a:pt x="11376" y="14645"/>
                      <a:pt x="14645" y="11342"/>
                      <a:pt x="14645" y="7306"/>
                    </a:cubicBezTo>
                    <a:cubicBezTo>
                      <a:pt x="14645" y="3270"/>
                      <a:pt x="11376" y="1"/>
                      <a:pt x="733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68;p15"/>
              <p:cNvSpPr/>
              <p:nvPr/>
            </p:nvSpPr>
            <p:spPr>
              <a:xfrm>
                <a:off x="3333137" y="1376328"/>
                <a:ext cx="1632029" cy="2722476"/>
              </a:xfrm>
              <a:custGeom>
                <a:avLst/>
                <a:gdLst/>
                <a:ahLst/>
                <a:cxnLst/>
                <a:rect l="l" t="t" r="r" b="b"/>
                <a:pathLst>
                  <a:path w="31156" h="51973" extrusionOk="0">
                    <a:moveTo>
                      <a:pt x="8640" y="0"/>
                    </a:moveTo>
                    <a:cubicBezTo>
                      <a:pt x="5971" y="0"/>
                      <a:pt x="3703" y="2002"/>
                      <a:pt x="3369" y="4637"/>
                    </a:cubicBezTo>
                    <a:lnTo>
                      <a:pt x="167" y="30289"/>
                    </a:lnTo>
                    <a:cubicBezTo>
                      <a:pt x="0" y="31589"/>
                      <a:pt x="934" y="32624"/>
                      <a:pt x="2235" y="32624"/>
                    </a:cubicBezTo>
                    <a:cubicBezTo>
                      <a:pt x="3536" y="32624"/>
                      <a:pt x="4737" y="31556"/>
                      <a:pt x="4904" y="30255"/>
                    </a:cubicBezTo>
                    <a:lnTo>
                      <a:pt x="7772" y="7372"/>
                    </a:lnTo>
                    <a:cubicBezTo>
                      <a:pt x="7806" y="7072"/>
                      <a:pt x="8073" y="6872"/>
                      <a:pt x="8339" y="6872"/>
                    </a:cubicBezTo>
                    <a:lnTo>
                      <a:pt x="8606" y="6872"/>
                    </a:lnTo>
                    <a:cubicBezTo>
                      <a:pt x="8940" y="6872"/>
                      <a:pt x="9207" y="7172"/>
                      <a:pt x="9140" y="7506"/>
                    </a:cubicBezTo>
                    <a:lnTo>
                      <a:pt x="5804" y="33758"/>
                    </a:lnTo>
                    <a:cubicBezTo>
                      <a:pt x="5738" y="34125"/>
                      <a:pt x="6004" y="34425"/>
                      <a:pt x="6371" y="34425"/>
                    </a:cubicBezTo>
                    <a:lnTo>
                      <a:pt x="7872" y="34425"/>
                    </a:lnTo>
                    <a:lnTo>
                      <a:pt x="7872" y="48435"/>
                    </a:lnTo>
                    <a:cubicBezTo>
                      <a:pt x="7872" y="50396"/>
                      <a:pt x="9442" y="51973"/>
                      <a:pt x="11388" y="51973"/>
                    </a:cubicBezTo>
                    <a:cubicBezTo>
                      <a:pt x="11428" y="51973"/>
                      <a:pt x="11468" y="51972"/>
                      <a:pt x="11508" y="51971"/>
                    </a:cubicBezTo>
                    <a:cubicBezTo>
                      <a:pt x="13443" y="51904"/>
                      <a:pt x="14944" y="50236"/>
                      <a:pt x="14944" y="48301"/>
                    </a:cubicBezTo>
                    <a:lnTo>
                      <a:pt x="14944" y="35092"/>
                    </a:lnTo>
                    <a:cubicBezTo>
                      <a:pt x="14944" y="34725"/>
                      <a:pt x="15244" y="34425"/>
                      <a:pt x="15611" y="34425"/>
                    </a:cubicBezTo>
                    <a:cubicBezTo>
                      <a:pt x="15978" y="34425"/>
                      <a:pt x="16278" y="34725"/>
                      <a:pt x="16278" y="35092"/>
                    </a:cubicBezTo>
                    <a:lnTo>
                      <a:pt x="16278" y="48435"/>
                    </a:lnTo>
                    <a:cubicBezTo>
                      <a:pt x="16278" y="50396"/>
                      <a:pt x="17848" y="51973"/>
                      <a:pt x="19794" y="51973"/>
                    </a:cubicBezTo>
                    <a:cubicBezTo>
                      <a:pt x="19834" y="51973"/>
                      <a:pt x="19874" y="51972"/>
                      <a:pt x="19914" y="51971"/>
                    </a:cubicBezTo>
                    <a:cubicBezTo>
                      <a:pt x="21849" y="51904"/>
                      <a:pt x="23350" y="50236"/>
                      <a:pt x="23350" y="48301"/>
                    </a:cubicBezTo>
                    <a:lnTo>
                      <a:pt x="23350" y="34425"/>
                    </a:lnTo>
                    <a:lnTo>
                      <a:pt x="25085" y="34425"/>
                    </a:lnTo>
                    <a:cubicBezTo>
                      <a:pt x="25452" y="34425"/>
                      <a:pt x="25719" y="34125"/>
                      <a:pt x="25685" y="33758"/>
                    </a:cubicBezTo>
                    <a:lnTo>
                      <a:pt x="22316" y="7506"/>
                    </a:lnTo>
                    <a:cubicBezTo>
                      <a:pt x="22249" y="7172"/>
                      <a:pt x="22516" y="6872"/>
                      <a:pt x="22883" y="6872"/>
                    </a:cubicBezTo>
                    <a:cubicBezTo>
                      <a:pt x="23150" y="6872"/>
                      <a:pt x="23417" y="7072"/>
                      <a:pt x="23450" y="7372"/>
                    </a:cubicBezTo>
                    <a:lnTo>
                      <a:pt x="26352" y="30589"/>
                    </a:lnTo>
                    <a:cubicBezTo>
                      <a:pt x="26489" y="31768"/>
                      <a:pt x="27506" y="32654"/>
                      <a:pt x="28678" y="32654"/>
                    </a:cubicBezTo>
                    <a:cubicBezTo>
                      <a:pt x="28932" y="32654"/>
                      <a:pt x="29193" y="32612"/>
                      <a:pt x="29455" y="32523"/>
                    </a:cubicBezTo>
                    <a:cubicBezTo>
                      <a:pt x="30522" y="32157"/>
                      <a:pt x="31156" y="31056"/>
                      <a:pt x="31022" y="29922"/>
                    </a:cubicBezTo>
                    <a:lnTo>
                      <a:pt x="27853" y="4637"/>
                    </a:lnTo>
                    <a:cubicBezTo>
                      <a:pt x="27520" y="2002"/>
                      <a:pt x="25252" y="0"/>
                      <a:pt x="2258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94" name="Grupo 193"/>
          <p:cNvGrpSpPr/>
          <p:nvPr/>
        </p:nvGrpSpPr>
        <p:grpSpPr>
          <a:xfrm>
            <a:off x="1661039" y="5313974"/>
            <a:ext cx="412275" cy="527808"/>
            <a:chOff x="954362" y="411492"/>
            <a:chExt cx="3318380" cy="4468530"/>
          </a:xfrm>
        </p:grpSpPr>
        <p:grpSp>
          <p:nvGrpSpPr>
            <p:cNvPr id="196" name="Google Shape;66;p15"/>
            <p:cNvGrpSpPr/>
            <p:nvPr/>
          </p:nvGrpSpPr>
          <p:grpSpPr>
            <a:xfrm>
              <a:off x="954362" y="411492"/>
              <a:ext cx="1573405" cy="4463241"/>
              <a:chOff x="3333137" y="528825"/>
              <a:chExt cx="1632029" cy="3569979"/>
            </a:xfrm>
            <a:solidFill>
              <a:schemeClr val="accent6"/>
            </a:solidFill>
          </p:grpSpPr>
          <p:sp>
            <p:nvSpPr>
              <p:cNvPr id="203" name="Google Shape;67;p15"/>
              <p:cNvSpPr/>
              <p:nvPr/>
            </p:nvSpPr>
            <p:spPr>
              <a:xfrm>
                <a:off x="3766447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1" y="3270"/>
                      <a:pt x="1" y="7306"/>
                    </a:cubicBezTo>
                    <a:cubicBezTo>
                      <a:pt x="1" y="11342"/>
                      <a:pt x="3303" y="14645"/>
                      <a:pt x="7339" y="14645"/>
                    </a:cubicBezTo>
                    <a:cubicBezTo>
                      <a:pt x="11376" y="14645"/>
                      <a:pt x="14645" y="11342"/>
                      <a:pt x="14645" y="7306"/>
                    </a:cubicBezTo>
                    <a:cubicBezTo>
                      <a:pt x="14645" y="3270"/>
                      <a:pt x="11376" y="1"/>
                      <a:pt x="733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68;p15"/>
              <p:cNvSpPr/>
              <p:nvPr/>
            </p:nvSpPr>
            <p:spPr>
              <a:xfrm>
                <a:off x="3333137" y="1376328"/>
                <a:ext cx="1632029" cy="2722476"/>
              </a:xfrm>
              <a:custGeom>
                <a:avLst/>
                <a:gdLst/>
                <a:ahLst/>
                <a:cxnLst/>
                <a:rect l="l" t="t" r="r" b="b"/>
                <a:pathLst>
                  <a:path w="31156" h="51973" extrusionOk="0">
                    <a:moveTo>
                      <a:pt x="8640" y="0"/>
                    </a:moveTo>
                    <a:cubicBezTo>
                      <a:pt x="5971" y="0"/>
                      <a:pt x="3703" y="2002"/>
                      <a:pt x="3369" y="4637"/>
                    </a:cubicBezTo>
                    <a:lnTo>
                      <a:pt x="167" y="30289"/>
                    </a:lnTo>
                    <a:cubicBezTo>
                      <a:pt x="0" y="31589"/>
                      <a:pt x="934" y="32624"/>
                      <a:pt x="2235" y="32624"/>
                    </a:cubicBezTo>
                    <a:cubicBezTo>
                      <a:pt x="3536" y="32624"/>
                      <a:pt x="4737" y="31556"/>
                      <a:pt x="4904" y="30255"/>
                    </a:cubicBezTo>
                    <a:lnTo>
                      <a:pt x="7772" y="7372"/>
                    </a:lnTo>
                    <a:cubicBezTo>
                      <a:pt x="7806" y="7072"/>
                      <a:pt x="8073" y="6872"/>
                      <a:pt x="8339" y="6872"/>
                    </a:cubicBezTo>
                    <a:lnTo>
                      <a:pt x="8606" y="6872"/>
                    </a:lnTo>
                    <a:cubicBezTo>
                      <a:pt x="8940" y="6872"/>
                      <a:pt x="9207" y="7172"/>
                      <a:pt x="9140" y="7506"/>
                    </a:cubicBezTo>
                    <a:lnTo>
                      <a:pt x="5804" y="33758"/>
                    </a:lnTo>
                    <a:cubicBezTo>
                      <a:pt x="5738" y="34125"/>
                      <a:pt x="6004" y="34425"/>
                      <a:pt x="6371" y="34425"/>
                    </a:cubicBezTo>
                    <a:lnTo>
                      <a:pt x="7872" y="34425"/>
                    </a:lnTo>
                    <a:lnTo>
                      <a:pt x="7872" y="48435"/>
                    </a:lnTo>
                    <a:cubicBezTo>
                      <a:pt x="7872" y="50396"/>
                      <a:pt x="9442" y="51973"/>
                      <a:pt x="11388" y="51973"/>
                    </a:cubicBezTo>
                    <a:cubicBezTo>
                      <a:pt x="11428" y="51973"/>
                      <a:pt x="11468" y="51972"/>
                      <a:pt x="11508" y="51971"/>
                    </a:cubicBezTo>
                    <a:cubicBezTo>
                      <a:pt x="13443" y="51904"/>
                      <a:pt x="14944" y="50236"/>
                      <a:pt x="14944" y="48301"/>
                    </a:cubicBezTo>
                    <a:lnTo>
                      <a:pt x="14944" y="35092"/>
                    </a:lnTo>
                    <a:cubicBezTo>
                      <a:pt x="14944" y="34725"/>
                      <a:pt x="15244" y="34425"/>
                      <a:pt x="15611" y="34425"/>
                    </a:cubicBezTo>
                    <a:cubicBezTo>
                      <a:pt x="15978" y="34425"/>
                      <a:pt x="16278" y="34725"/>
                      <a:pt x="16278" y="35092"/>
                    </a:cubicBezTo>
                    <a:lnTo>
                      <a:pt x="16278" y="48435"/>
                    </a:lnTo>
                    <a:cubicBezTo>
                      <a:pt x="16278" y="50396"/>
                      <a:pt x="17848" y="51973"/>
                      <a:pt x="19794" y="51973"/>
                    </a:cubicBezTo>
                    <a:cubicBezTo>
                      <a:pt x="19834" y="51973"/>
                      <a:pt x="19874" y="51972"/>
                      <a:pt x="19914" y="51971"/>
                    </a:cubicBezTo>
                    <a:cubicBezTo>
                      <a:pt x="21849" y="51904"/>
                      <a:pt x="23350" y="50236"/>
                      <a:pt x="23350" y="48301"/>
                    </a:cubicBezTo>
                    <a:lnTo>
                      <a:pt x="23350" y="34425"/>
                    </a:lnTo>
                    <a:lnTo>
                      <a:pt x="25085" y="34425"/>
                    </a:lnTo>
                    <a:cubicBezTo>
                      <a:pt x="25452" y="34425"/>
                      <a:pt x="25719" y="34125"/>
                      <a:pt x="25685" y="33758"/>
                    </a:cubicBezTo>
                    <a:lnTo>
                      <a:pt x="22316" y="7506"/>
                    </a:lnTo>
                    <a:cubicBezTo>
                      <a:pt x="22249" y="7172"/>
                      <a:pt x="22516" y="6872"/>
                      <a:pt x="22883" y="6872"/>
                    </a:cubicBezTo>
                    <a:cubicBezTo>
                      <a:pt x="23150" y="6872"/>
                      <a:pt x="23417" y="7072"/>
                      <a:pt x="23450" y="7372"/>
                    </a:cubicBezTo>
                    <a:lnTo>
                      <a:pt x="26352" y="30589"/>
                    </a:lnTo>
                    <a:cubicBezTo>
                      <a:pt x="26489" y="31768"/>
                      <a:pt x="27506" y="32654"/>
                      <a:pt x="28678" y="32654"/>
                    </a:cubicBezTo>
                    <a:cubicBezTo>
                      <a:pt x="28932" y="32654"/>
                      <a:pt x="29193" y="32612"/>
                      <a:pt x="29455" y="32523"/>
                    </a:cubicBezTo>
                    <a:cubicBezTo>
                      <a:pt x="30522" y="32157"/>
                      <a:pt x="31156" y="31056"/>
                      <a:pt x="31022" y="29922"/>
                    </a:cubicBezTo>
                    <a:lnTo>
                      <a:pt x="27853" y="4637"/>
                    </a:lnTo>
                    <a:cubicBezTo>
                      <a:pt x="27520" y="2002"/>
                      <a:pt x="25252" y="0"/>
                      <a:pt x="2258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7" name="Google Shape;69;p15"/>
            <p:cNvGrpSpPr/>
            <p:nvPr/>
          </p:nvGrpSpPr>
          <p:grpSpPr>
            <a:xfrm>
              <a:off x="1934612" y="416911"/>
              <a:ext cx="1420134" cy="4463111"/>
              <a:chOff x="766275" y="528825"/>
              <a:chExt cx="1473048" cy="3569874"/>
            </a:xfrm>
          </p:grpSpPr>
          <p:sp>
            <p:nvSpPr>
              <p:cNvPr id="201" name="Google Shape;70;p15"/>
              <p:cNvSpPr/>
              <p:nvPr/>
            </p:nvSpPr>
            <p:spPr>
              <a:xfrm>
                <a:off x="1122740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0" y="3270"/>
                      <a:pt x="0" y="7306"/>
                    </a:cubicBezTo>
                    <a:cubicBezTo>
                      <a:pt x="0" y="11342"/>
                      <a:pt x="3303" y="14645"/>
                      <a:pt x="7339" y="14645"/>
                    </a:cubicBezTo>
                    <a:cubicBezTo>
                      <a:pt x="11375" y="14645"/>
                      <a:pt x="14644" y="11342"/>
                      <a:pt x="14644" y="7306"/>
                    </a:cubicBezTo>
                    <a:cubicBezTo>
                      <a:pt x="14644" y="3270"/>
                      <a:pt x="11375" y="1"/>
                      <a:pt x="733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71;p15"/>
              <p:cNvSpPr/>
              <p:nvPr/>
            </p:nvSpPr>
            <p:spPr>
              <a:xfrm>
                <a:off x="766275" y="1372818"/>
                <a:ext cx="1473048" cy="2725881"/>
              </a:xfrm>
              <a:custGeom>
                <a:avLst/>
                <a:gdLst/>
                <a:ahLst/>
                <a:cxnLst/>
                <a:rect l="l" t="t" r="r" b="b"/>
                <a:pathLst>
                  <a:path w="28121" h="52038" extrusionOk="0">
                    <a:moveTo>
                      <a:pt x="5271" y="0"/>
                    </a:moveTo>
                    <a:cubicBezTo>
                      <a:pt x="2369" y="0"/>
                      <a:pt x="1" y="2369"/>
                      <a:pt x="1" y="5304"/>
                    </a:cubicBezTo>
                    <a:lnTo>
                      <a:pt x="1" y="30656"/>
                    </a:lnTo>
                    <a:cubicBezTo>
                      <a:pt x="1" y="32057"/>
                      <a:pt x="1135" y="33158"/>
                      <a:pt x="2502" y="33158"/>
                    </a:cubicBezTo>
                    <a:cubicBezTo>
                      <a:pt x="3870" y="33158"/>
                      <a:pt x="4971" y="32057"/>
                      <a:pt x="4971" y="30656"/>
                    </a:cubicBezTo>
                    <a:lnTo>
                      <a:pt x="4971" y="7673"/>
                    </a:lnTo>
                    <a:cubicBezTo>
                      <a:pt x="4971" y="7306"/>
                      <a:pt x="5271" y="7005"/>
                      <a:pt x="5638" y="7005"/>
                    </a:cubicBezTo>
                    <a:cubicBezTo>
                      <a:pt x="6005" y="7005"/>
                      <a:pt x="6305" y="7306"/>
                      <a:pt x="6305" y="7673"/>
                    </a:cubicBezTo>
                    <a:lnTo>
                      <a:pt x="6305" y="23284"/>
                    </a:lnTo>
                    <a:lnTo>
                      <a:pt x="6338" y="23284"/>
                    </a:lnTo>
                    <a:lnTo>
                      <a:pt x="6338" y="48502"/>
                    </a:lnTo>
                    <a:cubicBezTo>
                      <a:pt x="6338" y="50470"/>
                      <a:pt x="7906" y="52038"/>
                      <a:pt x="9874" y="52038"/>
                    </a:cubicBezTo>
                    <a:cubicBezTo>
                      <a:pt x="11809" y="52038"/>
                      <a:pt x="13410" y="50470"/>
                      <a:pt x="13410" y="48502"/>
                    </a:cubicBezTo>
                    <a:lnTo>
                      <a:pt x="13410" y="27654"/>
                    </a:lnTo>
                    <a:cubicBezTo>
                      <a:pt x="13410" y="27287"/>
                      <a:pt x="13710" y="26986"/>
                      <a:pt x="14077" y="26986"/>
                    </a:cubicBezTo>
                    <a:cubicBezTo>
                      <a:pt x="14444" y="26986"/>
                      <a:pt x="14744" y="27287"/>
                      <a:pt x="14744" y="27654"/>
                    </a:cubicBezTo>
                    <a:lnTo>
                      <a:pt x="14744" y="48502"/>
                    </a:lnTo>
                    <a:cubicBezTo>
                      <a:pt x="14744" y="50470"/>
                      <a:pt x="16312" y="52038"/>
                      <a:pt x="18280" y="52038"/>
                    </a:cubicBezTo>
                    <a:cubicBezTo>
                      <a:pt x="20215" y="52038"/>
                      <a:pt x="21816" y="50470"/>
                      <a:pt x="21816" y="48502"/>
                    </a:cubicBezTo>
                    <a:lnTo>
                      <a:pt x="21816" y="7606"/>
                    </a:lnTo>
                    <a:cubicBezTo>
                      <a:pt x="21816" y="7272"/>
                      <a:pt x="22116" y="7005"/>
                      <a:pt x="22450" y="7005"/>
                    </a:cubicBezTo>
                    <a:cubicBezTo>
                      <a:pt x="22817" y="7005"/>
                      <a:pt x="23117" y="7306"/>
                      <a:pt x="23117" y="7673"/>
                    </a:cubicBezTo>
                    <a:lnTo>
                      <a:pt x="23117" y="30656"/>
                    </a:lnTo>
                    <a:cubicBezTo>
                      <a:pt x="23117" y="32057"/>
                      <a:pt x="24218" y="33158"/>
                      <a:pt x="25619" y="33158"/>
                    </a:cubicBezTo>
                    <a:lnTo>
                      <a:pt x="25652" y="33158"/>
                    </a:lnTo>
                    <a:cubicBezTo>
                      <a:pt x="27020" y="33158"/>
                      <a:pt x="28121" y="32057"/>
                      <a:pt x="28121" y="30656"/>
                    </a:cubicBezTo>
                    <a:lnTo>
                      <a:pt x="28121" y="5304"/>
                    </a:lnTo>
                    <a:cubicBezTo>
                      <a:pt x="28121" y="2369"/>
                      <a:pt x="25786" y="0"/>
                      <a:pt x="2288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8" name="Google Shape;72;p15"/>
            <p:cNvGrpSpPr/>
            <p:nvPr/>
          </p:nvGrpSpPr>
          <p:grpSpPr>
            <a:xfrm>
              <a:off x="2699337" y="416329"/>
              <a:ext cx="1573405" cy="4463241"/>
              <a:chOff x="3333137" y="528825"/>
              <a:chExt cx="1632029" cy="3569979"/>
            </a:xfrm>
          </p:grpSpPr>
          <p:sp>
            <p:nvSpPr>
              <p:cNvPr id="199" name="Google Shape;73;p15"/>
              <p:cNvSpPr/>
              <p:nvPr/>
            </p:nvSpPr>
            <p:spPr>
              <a:xfrm>
                <a:off x="3766447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1" y="3270"/>
                      <a:pt x="1" y="7306"/>
                    </a:cubicBezTo>
                    <a:cubicBezTo>
                      <a:pt x="1" y="11342"/>
                      <a:pt x="3303" y="14645"/>
                      <a:pt x="7339" y="14645"/>
                    </a:cubicBezTo>
                    <a:cubicBezTo>
                      <a:pt x="11376" y="14645"/>
                      <a:pt x="14645" y="11342"/>
                      <a:pt x="14645" y="7306"/>
                    </a:cubicBezTo>
                    <a:cubicBezTo>
                      <a:pt x="14645" y="3270"/>
                      <a:pt x="11376" y="1"/>
                      <a:pt x="733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74;p15"/>
              <p:cNvSpPr/>
              <p:nvPr/>
            </p:nvSpPr>
            <p:spPr>
              <a:xfrm>
                <a:off x="3333137" y="1376328"/>
                <a:ext cx="1632029" cy="2722476"/>
              </a:xfrm>
              <a:custGeom>
                <a:avLst/>
                <a:gdLst/>
                <a:ahLst/>
                <a:cxnLst/>
                <a:rect l="l" t="t" r="r" b="b"/>
                <a:pathLst>
                  <a:path w="31156" h="51973" extrusionOk="0">
                    <a:moveTo>
                      <a:pt x="8640" y="0"/>
                    </a:moveTo>
                    <a:cubicBezTo>
                      <a:pt x="5971" y="0"/>
                      <a:pt x="3703" y="2002"/>
                      <a:pt x="3369" y="4637"/>
                    </a:cubicBezTo>
                    <a:lnTo>
                      <a:pt x="167" y="30289"/>
                    </a:lnTo>
                    <a:cubicBezTo>
                      <a:pt x="0" y="31589"/>
                      <a:pt x="934" y="32624"/>
                      <a:pt x="2235" y="32624"/>
                    </a:cubicBezTo>
                    <a:cubicBezTo>
                      <a:pt x="3536" y="32624"/>
                      <a:pt x="4737" y="31556"/>
                      <a:pt x="4904" y="30255"/>
                    </a:cubicBezTo>
                    <a:lnTo>
                      <a:pt x="7772" y="7372"/>
                    </a:lnTo>
                    <a:cubicBezTo>
                      <a:pt x="7806" y="7072"/>
                      <a:pt x="8073" y="6872"/>
                      <a:pt x="8339" y="6872"/>
                    </a:cubicBezTo>
                    <a:lnTo>
                      <a:pt x="8606" y="6872"/>
                    </a:lnTo>
                    <a:cubicBezTo>
                      <a:pt x="8940" y="6872"/>
                      <a:pt x="9207" y="7172"/>
                      <a:pt x="9140" y="7506"/>
                    </a:cubicBezTo>
                    <a:lnTo>
                      <a:pt x="5804" y="33758"/>
                    </a:lnTo>
                    <a:cubicBezTo>
                      <a:pt x="5738" y="34125"/>
                      <a:pt x="6004" y="34425"/>
                      <a:pt x="6371" y="34425"/>
                    </a:cubicBezTo>
                    <a:lnTo>
                      <a:pt x="7872" y="34425"/>
                    </a:lnTo>
                    <a:lnTo>
                      <a:pt x="7872" y="48435"/>
                    </a:lnTo>
                    <a:cubicBezTo>
                      <a:pt x="7872" y="50396"/>
                      <a:pt x="9442" y="51973"/>
                      <a:pt x="11388" y="51973"/>
                    </a:cubicBezTo>
                    <a:cubicBezTo>
                      <a:pt x="11428" y="51973"/>
                      <a:pt x="11468" y="51972"/>
                      <a:pt x="11508" y="51971"/>
                    </a:cubicBezTo>
                    <a:cubicBezTo>
                      <a:pt x="13443" y="51904"/>
                      <a:pt x="14944" y="50236"/>
                      <a:pt x="14944" y="48301"/>
                    </a:cubicBezTo>
                    <a:lnTo>
                      <a:pt x="14944" y="35092"/>
                    </a:lnTo>
                    <a:cubicBezTo>
                      <a:pt x="14944" y="34725"/>
                      <a:pt x="15244" y="34425"/>
                      <a:pt x="15611" y="34425"/>
                    </a:cubicBezTo>
                    <a:cubicBezTo>
                      <a:pt x="15978" y="34425"/>
                      <a:pt x="16278" y="34725"/>
                      <a:pt x="16278" y="35092"/>
                    </a:cubicBezTo>
                    <a:lnTo>
                      <a:pt x="16278" y="48435"/>
                    </a:lnTo>
                    <a:cubicBezTo>
                      <a:pt x="16278" y="50396"/>
                      <a:pt x="17848" y="51973"/>
                      <a:pt x="19794" y="51973"/>
                    </a:cubicBezTo>
                    <a:cubicBezTo>
                      <a:pt x="19834" y="51973"/>
                      <a:pt x="19874" y="51972"/>
                      <a:pt x="19914" y="51971"/>
                    </a:cubicBezTo>
                    <a:cubicBezTo>
                      <a:pt x="21849" y="51904"/>
                      <a:pt x="23350" y="50236"/>
                      <a:pt x="23350" y="48301"/>
                    </a:cubicBezTo>
                    <a:lnTo>
                      <a:pt x="23350" y="34425"/>
                    </a:lnTo>
                    <a:lnTo>
                      <a:pt x="25085" y="34425"/>
                    </a:lnTo>
                    <a:cubicBezTo>
                      <a:pt x="25452" y="34425"/>
                      <a:pt x="25719" y="34125"/>
                      <a:pt x="25685" y="33758"/>
                    </a:cubicBezTo>
                    <a:lnTo>
                      <a:pt x="22316" y="7506"/>
                    </a:lnTo>
                    <a:cubicBezTo>
                      <a:pt x="22249" y="7172"/>
                      <a:pt x="22516" y="6872"/>
                      <a:pt x="22883" y="6872"/>
                    </a:cubicBezTo>
                    <a:cubicBezTo>
                      <a:pt x="23150" y="6872"/>
                      <a:pt x="23417" y="7072"/>
                      <a:pt x="23450" y="7372"/>
                    </a:cubicBezTo>
                    <a:lnTo>
                      <a:pt x="26352" y="30589"/>
                    </a:lnTo>
                    <a:cubicBezTo>
                      <a:pt x="26489" y="31768"/>
                      <a:pt x="27506" y="32654"/>
                      <a:pt x="28678" y="32654"/>
                    </a:cubicBezTo>
                    <a:cubicBezTo>
                      <a:pt x="28932" y="32654"/>
                      <a:pt x="29193" y="32612"/>
                      <a:pt x="29455" y="32523"/>
                    </a:cubicBezTo>
                    <a:cubicBezTo>
                      <a:pt x="30522" y="32157"/>
                      <a:pt x="31156" y="31056"/>
                      <a:pt x="31022" y="29922"/>
                    </a:cubicBezTo>
                    <a:lnTo>
                      <a:pt x="27853" y="4637"/>
                    </a:lnTo>
                    <a:cubicBezTo>
                      <a:pt x="27520" y="2002"/>
                      <a:pt x="25252" y="0"/>
                      <a:pt x="2258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07" name="Grupo 206"/>
          <p:cNvGrpSpPr/>
          <p:nvPr/>
        </p:nvGrpSpPr>
        <p:grpSpPr>
          <a:xfrm>
            <a:off x="1173143" y="3905590"/>
            <a:ext cx="343087" cy="581156"/>
            <a:chOff x="954362" y="411492"/>
            <a:chExt cx="2400384" cy="4468530"/>
          </a:xfrm>
        </p:grpSpPr>
        <p:grpSp>
          <p:nvGrpSpPr>
            <p:cNvPr id="209" name="Google Shape;66;p15"/>
            <p:cNvGrpSpPr/>
            <p:nvPr/>
          </p:nvGrpSpPr>
          <p:grpSpPr>
            <a:xfrm>
              <a:off x="954362" y="411492"/>
              <a:ext cx="1573405" cy="4463241"/>
              <a:chOff x="3333137" y="528825"/>
              <a:chExt cx="1632029" cy="3569979"/>
            </a:xfrm>
            <a:solidFill>
              <a:schemeClr val="accent6"/>
            </a:solidFill>
          </p:grpSpPr>
          <p:sp>
            <p:nvSpPr>
              <p:cNvPr id="216" name="Google Shape;67;p15"/>
              <p:cNvSpPr/>
              <p:nvPr/>
            </p:nvSpPr>
            <p:spPr>
              <a:xfrm>
                <a:off x="3766447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1" y="3270"/>
                      <a:pt x="1" y="7306"/>
                    </a:cubicBezTo>
                    <a:cubicBezTo>
                      <a:pt x="1" y="11342"/>
                      <a:pt x="3303" y="14645"/>
                      <a:pt x="7339" y="14645"/>
                    </a:cubicBezTo>
                    <a:cubicBezTo>
                      <a:pt x="11376" y="14645"/>
                      <a:pt x="14645" y="11342"/>
                      <a:pt x="14645" y="7306"/>
                    </a:cubicBezTo>
                    <a:cubicBezTo>
                      <a:pt x="14645" y="3270"/>
                      <a:pt x="11376" y="1"/>
                      <a:pt x="733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68;p15"/>
              <p:cNvSpPr/>
              <p:nvPr/>
            </p:nvSpPr>
            <p:spPr>
              <a:xfrm>
                <a:off x="3333137" y="1376328"/>
                <a:ext cx="1632029" cy="2722476"/>
              </a:xfrm>
              <a:custGeom>
                <a:avLst/>
                <a:gdLst/>
                <a:ahLst/>
                <a:cxnLst/>
                <a:rect l="l" t="t" r="r" b="b"/>
                <a:pathLst>
                  <a:path w="31156" h="51973" extrusionOk="0">
                    <a:moveTo>
                      <a:pt x="8640" y="0"/>
                    </a:moveTo>
                    <a:cubicBezTo>
                      <a:pt x="5971" y="0"/>
                      <a:pt x="3703" y="2002"/>
                      <a:pt x="3369" y="4637"/>
                    </a:cubicBezTo>
                    <a:lnTo>
                      <a:pt x="167" y="30289"/>
                    </a:lnTo>
                    <a:cubicBezTo>
                      <a:pt x="0" y="31589"/>
                      <a:pt x="934" y="32624"/>
                      <a:pt x="2235" y="32624"/>
                    </a:cubicBezTo>
                    <a:cubicBezTo>
                      <a:pt x="3536" y="32624"/>
                      <a:pt x="4737" y="31556"/>
                      <a:pt x="4904" y="30255"/>
                    </a:cubicBezTo>
                    <a:lnTo>
                      <a:pt x="7772" y="7372"/>
                    </a:lnTo>
                    <a:cubicBezTo>
                      <a:pt x="7806" y="7072"/>
                      <a:pt x="8073" y="6872"/>
                      <a:pt x="8339" y="6872"/>
                    </a:cubicBezTo>
                    <a:lnTo>
                      <a:pt x="8606" y="6872"/>
                    </a:lnTo>
                    <a:cubicBezTo>
                      <a:pt x="8940" y="6872"/>
                      <a:pt x="9207" y="7172"/>
                      <a:pt x="9140" y="7506"/>
                    </a:cubicBezTo>
                    <a:lnTo>
                      <a:pt x="5804" y="33758"/>
                    </a:lnTo>
                    <a:cubicBezTo>
                      <a:pt x="5738" y="34125"/>
                      <a:pt x="6004" y="34425"/>
                      <a:pt x="6371" y="34425"/>
                    </a:cubicBezTo>
                    <a:lnTo>
                      <a:pt x="7872" y="34425"/>
                    </a:lnTo>
                    <a:lnTo>
                      <a:pt x="7872" y="48435"/>
                    </a:lnTo>
                    <a:cubicBezTo>
                      <a:pt x="7872" y="50396"/>
                      <a:pt x="9442" y="51973"/>
                      <a:pt x="11388" y="51973"/>
                    </a:cubicBezTo>
                    <a:cubicBezTo>
                      <a:pt x="11428" y="51973"/>
                      <a:pt x="11468" y="51972"/>
                      <a:pt x="11508" y="51971"/>
                    </a:cubicBezTo>
                    <a:cubicBezTo>
                      <a:pt x="13443" y="51904"/>
                      <a:pt x="14944" y="50236"/>
                      <a:pt x="14944" y="48301"/>
                    </a:cubicBezTo>
                    <a:lnTo>
                      <a:pt x="14944" y="35092"/>
                    </a:lnTo>
                    <a:cubicBezTo>
                      <a:pt x="14944" y="34725"/>
                      <a:pt x="15244" y="34425"/>
                      <a:pt x="15611" y="34425"/>
                    </a:cubicBezTo>
                    <a:cubicBezTo>
                      <a:pt x="15978" y="34425"/>
                      <a:pt x="16278" y="34725"/>
                      <a:pt x="16278" y="35092"/>
                    </a:cubicBezTo>
                    <a:lnTo>
                      <a:pt x="16278" y="48435"/>
                    </a:lnTo>
                    <a:cubicBezTo>
                      <a:pt x="16278" y="50396"/>
                      <a:pt x="17848" y="51973"/>
                      <a:pt x="19794" y="51973"/>
                    </a:cubicBezTo>
                    <a:cubicBezTo>
                      <a:pt x="19834" y="51973"/>
                      <a:pt x="19874" y="51972"/>
                      <a:pt x="19914" y="51971"/>
                    </a:cubicBezTo>
                    <a:cubicBezTo>
                      <a:pt x="21849" y="51904"/>
                      <a:pt x="23350" y="50236"/>
                      <a:pt x="23350" y="48301"/>
                    </a:cubicBezTo>
                    <a:lnTo>
                      <a:pt x="23350" y="34425"/>
                    </a:lnTo>
                    <a:lnTo>
                      <a:pt x="25085" y="34425"/>
                    </a:lnTo>
                    <a:cubicBezTo>
                      <a:pt x="25452" y="34425"/>
                      <a:pt x="25719" y="34125"/>
                      <a:pt x="25685" y="33758"/>
                    </a:cubicBezTo>
                    <a:lnTo>
                      <a:pt x="22316" y="7506"/>
                    </a:lnTo>
                    <a:cubicBezTo>
                      <a:pt x="22249" y="7172"/>
                      <a:pt x="22516" y="6872"/>
                      <a:pt x="22883" y="6872"/>
                    </a:cubicBezTo>
                    <a:cubicBezTo>
                      <a:pt x="23150" y="6872"/>
                      <a:pt x="23417" y="7072"/>
                      <a:pt x="23450" y="7372"/>
                    </a:cubicBezTo>
                    <a:lnTo>
                      <a:pt x="26352" y="30589"/>
                    </a:lnTo>
                    <a:cubicBezTo>
                      <a:pt x="26489" y="31768"/>
                      <a:pt x="27506" y="32654"/>
                      <a:pt x="28678" y="32654"/>
                    </a:cubicBezTo>
                    <a:cubicBezTo>
                      <a:pt x="28932" y="32654"/>
                      <a:pt x="29193" y="32612"/>
                      <a:pt x="29455" y="32523"/>
                    </a:cubicBezTo>
                    <a:cubicBezTo>
                      <a:pt x="30522" y="32157"/>
                      <a:pt x="31156" y="31056"/>
                      <a:pt x="31022" y="29922"/>
                    </a:cubicBezTo>
                    <a:lnTo>
                      <a:pt x="27853" y="4637"/>
                    </a:lnTo>
                    <a:cubicBezTo>
                      <a:pt x="27520" y="2002"/>
                      <a:pt x="25252" y="0"/>
                      <a:pt x="2258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0" name="Google Shape;69;p15"/>
            <p:cNvGrpSpPr/>
            <p:nvPr/>
          </p:nvGrpSpPr>
          <p:grpSpPr>
            <a:xfrm>
              <a:off x="1934612" y="416911"/>
              <a:ext cx="1420134" cy="4463111"/>
              <a:chOff x="766275" y="528825"/>
              <a:chExt cx="1473048" cy="3569874"/>
            </a:xfrm>
          </p:grpSpPr>
          <p:sp>
            <p:nvSpPr>
              <p:cNvPr id="214" name="Google Shape;70;p15"/>
              <p:cNvSpPr/>
              <p:nvPr/>
            </p:nvSpPr>
            <p:spPr>
              <a:xfrm>
                <a:off x="1122740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0" y="3270"/>
                      <a:pt x="0" y="7306"/>
                    </a:cubicBezTo>
                    <a:cubicBezTo>
                      <a:pt x="0" y="11342"/>
                      <a:pt x="3303" y="14645"/>
                      <a:pt x="7339" y="14645"/>
                    </a:cubicBezTo>
                    <a:cubicBezTo>
                      <a:pt x="11375" y="14645"/>
                      <a:pt x="14644" y="11342"/>
                      <a:pt x="14644" y="7306"/>
                    </a:cubicBezTo>
                    <a:cubicBezTo>
                      <a:pt x="14644" y="3270"/>
                      <a:pt x="11375" y="1"/>
                      <a:pt x="733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71;p15"/>
              <p:cNvSpPr/>
              <p:nvPr/>
            </p:nvSpPr>
            <p:spPr>
              <a:xfrm>
                <a:off x="766275" y="1372818"/>
                <a:ext cx="1473048" cy="2725881"/>
              </a:xfrm>
              <a:custGeom>
                <a:avLst/>
                <a:gdLst/>
                <a:ahLst/>
                <a:cxnLst/>
                <a:rect l="l" t="t" r="r" b="b"/>
                <a:pathLst>
                  <a:path w="28121" h="52038" extrusionOk="0">
                    <a:moveTo>
                      <a:pt x="5271" y="0"/>
                    </a:moveTo>
                    <a:cubicBezTo>
                      <a:pt x="2369" y="0"/>
                      <a:pt x="1" y="2369"/>
                      <a:pt x="1" y="5304"/>
                    </a:cubicBezTo>
                    <a:lnTo>
                      <a:pt x="1" y="30656"/>
                    </a:lnTo>
                    <a:cubicBezTo>
                      <a:pt x="1" y="32057"/>
                      <a:pt x="1135" y="33158"/>
                      <a:pt x="2502" y="33158"/>
                    </a:cubicBezTo>
                    <a:cubicBezTo>
                      <a:pt x="3870" y="33158"/>
                      <a:pt x="4971" y="32057"/>
                      <a:pt x="4971" y="30656"/>
                    </a:cubicBezTo>
                    <a:lnTo>
                      <a:pt x="4971" y="7673"/>
                    </a:lnTo>
                    <a:cubicBezTo>
                      <a:pt x="4971" y="7306"/>
                      <a:pt x="5271" y="7005"/>
                      <a:pt x="5638" y="7005"/>
                    </a:cubicBezTo>
                    <a:cubicBezTo>
                      <a:pt x="6005" y="7005"/>
                      <a:pt x="6305" y="7306"/>
                      <a:pt x="6305" y="7673"/>
                    </a:cubicBezTo>
                    <a:lnTo>
                      <a:pt x="6305" y="23284"/>
                    </a:lnTo>
                    <a:lnTo>
                      <a:pt x="6338" y="23284"/>
                    </a:lnTo>
                    <a:lnTo>
                      <a:pt x="6338" y="48502"/>
                    </a:lnTo>
                    <a:cubicBezTo>
                      <a:pt x="6338" y="50470"/>
                      <a:pt x="7906" y="52038"/>
                      <a:pt x="9874" y="52038"/>
                    </a:cubicBezTo>
                    <a:cubicBezTo>
                      <a:pt x="11809" y="52038"/>
                      <a:pt x="13410" y="50470"/>
                      <a:pt x="13410" y="48502"/>
                    </a:cubicBezTo>
                    <a:lnTo>
                      <a:pt x="13410" y="27654"/>
                    </a:lnTo>
                    <a:cubicBezTo>
                      <a:pt x="13410" y="27287"/>
                      <a:pt x="13710" y="26986"/>
                      <a:pt x="14077" y="26986"/>
                    </a:cubicBezTo>
                    <a:cubicBezTo>
                      <a:pt x="14444" y="26986"/>
                      <a:pt x="14744" y="27287"/>
                      <a:pt x="14744" y="27654"/>
                    </a:cubicBezTo>
                    <a:lnTo>
                      <a:pt x="14744" y="48502"/>
                    </a:lnTo>
                    <a:cubicBezTo>
                      <a:pt x="14744" y="50470"/>
                      <a:pt x="16312" y="52038"/>
                      <a:pt x="18280" y="52038"/>
                    </a:cubicBezTo>
                    <a:cubicBezTo>
                      <a:pt x="20215" y="52038"/>
                      <a:pt x="21816" y="50470"/>
                      <a:pt x="21816" y="48502"/>
                    </a:cubicBezTo>
                    <a:lnTo>
                      <a:pt x="21816" y="7606"/>
                    </a:lnTo>
                    <a:cubicBezTo>
                      <a:pt x="21816" y="7272"/>
                      <a:pt x="22116" y="7005"/>
                      <a:pt x="22450" y="7005"/>
                    </a:cubicBezTo>
                    <a:cubicBezTo>
                      <a:pt x="22817" y="7005"/>
                      <a:pt x="23117" y="7306"/>
                      <a:pt x="23117" y="7673"/>
                    </a:cubicBezTo>
                    <a:lnTo>
                      <a:pt x="23117" y="30656"/>
                    </a:lnTo>
                    <a:cubicBezTo>
                      <a:pt x="23117" y="32057"/>
                      <a:pt x="24218" y="33158"/>
                      <a:pt x="25619" y="33158"/>
                    </a:cubicBezTo>
                    <a:lnTo>
                      <a:pt x="25652" y="33158"/>
                    </a:lnTo>
                    <a:cubicBezTo>
                      <a:pt x="27020" y="33158"/>
                      <a:pt x="28121" y="32057"/>
                      <a:pt x="28121" y="30656"/>
                    </a:cubicBezTo>
                    <a:lnTo>
                      <a:pt x="28121" y="5304"/>
                    </a:lnTo>
                    <a:cubicBezTo>
                      <a:pt x="28121" y="2369"/>
                      <a:pt x="25786" y="0"/>
                      <a:pt x="2288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20" name="Grupo 219"/>
          <p:cNvGrpSpPr/>
          <p:nvPr/>
        </p:nvGrpSpPr>
        <p:grpSpPr>
          <a:xfrm>
            <a:off x="1194860" y="2552819"/>
            <a:ext cx="338124" cy="586085"/>
            <a:chOff x="156037" y="411549"/>
            <a:chExt cx="2585057" cy="4501897"/>
          </a:xfrm>
        </p:grpSpPr>
        <p:grpSp>
          <p:nvGrpSpPr>
            <p:cNvPr id="221" name="Google Shape;63;p15"/>
            <p:cNvGrpSpPr/>
            <p:nvPr/>
          </p:nvGrpSpPr>
          <p:grpSpPr>
            <a:xfrm>
              <a:off x="156037" y="411549"/>
              <a:ext cx="1420134" cy="4463111"/>
              <a:chOff x="766275" y="528825"/>
              <a:chExt cx="1473048" cy="3569874"/>
            </a:xfrm>
          </p:grpSpPr>
          <p:sp>
            <p:nvSpPr>
              <p:cNvPr id="231" name="Google Shape;64;p15"/>
              <p:cNvSpPr/>
              <p:nvPr/>
            </p:nvSpPr>
            <p:spPr>
              <a:xfrm>
                <a:off x="1122740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0" y="3270"/>
                      <a:pt x="0" y="7306"/>
                    </a:cubicBezTo>
                    <a:cubicBezTo>
                      <a:pt x="0" y="11342"/>
                      <a:pt x="3303" y="14645"/>
                      <a:pt x="7339" y="14645"/>
                    </a:cubicBezTo>
                    <a:cubicBezTo>
                      <a:pt x="11375" y="14645"/>
                      <a:pt x="14644" y="11342"/>
                      <a:pt x="14644" y="7306"/>
                    </a:cubicBezTo>
                    <a:cubicBezTo>
                      <a:pt x="14644" y="3270"/>
                      <a:pt x="11375" y="1"/>
                      <a:pt x="733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65;p15"/>
              <p:cNvSpPr/>
              <p:nvPr/>
            </p:nvSpPr>
            <p:spPr>
              <a:xfrm>
                <a:off x="766275" y="1372818"/>
                <a:ext cx="1473048" cy="2725881"/>
              </a:xfrm>
              <a:custGeom>
                <a:avLst/>
                <a:gdLst/>
                <a:ahLst/>
                <a:cxnLst/>
                <a:rect l="l" t="t" r="r" b="b"/>
                <a:pathLst>
                  <a:path w="28121" h="52038" extrusionOk="0">
                    <a:moveTo>
                      <a:pt x="5271" y="0"/>
                    </a:moveTo>
                    <a:cubicBezTo>
                      <a:pt x="2369" y="0"/>
                      <a:pt x="1" y="2369"/>
                      <a:pt x="1" y="5304"/>
                    </a:cubicBezTo>
                    <a:lnTo>
                      <a:pt x="1" y="30656"/>
                    </a:lnTo>
                    <a:cubicBezTo>
                      <a:pt x="1" y="32057"/>
                      <a:pt x="1135" y="33158"/>
                      <a:pt x="2502" y="33158"/>
                    </a:cubicBezTo>
                    <a:cubicBezTo>
                      <a:pt x="3870" y="33158"/>
                      <a:pt x="4971" y="32057"/>
                      <a:pt x="4971" y="30656"/>
                    </a:cubicBezTo>
                    <a:lnTo>
                      <a:pt x="4971" y="7673"/>
                    </a:lnTo>
                    <a:cubicBezTo>
                      <a:pt x="4971" y="7306"/>
                      <a:pt x="5271" y="7005"/>
                      <a:pt x="5638" y="7005"/>
                    </a:cubicBezTo>
                    <a:cubicBezTo>
                      <a:pt x="6005" y="7005"/>
                      <a:pt x="6305" y="7306"/>
                      <a:pt x="6305" y="7673"/>
                    </a:cubicBezTo>
                    <a:lnTo>
                      <a:pt x="6305" y="23284"/>
                    </a:lnTo>
                    <a:lnTo>
                      <a:pt x="6338" y="23284"/>
                    </a:lnTo>
                    <a:lnTo>
                      <a:pt x="6338" y="48502"/>
                    </a:lnTo>
                    <a:cubicBezTo>
                      <a:pt x="6338" y="50470"/>
                      <a:pt x="7906" y="52038"/>
                      <a:pt x="9874" y="52038"/>
                    </a:cubicBezTo>
                    <a:cubicBezTo>
                      <a:pt x="11809" y="52038"/>
                      <a:pt x="13410" y="50470"/>
                      <a:pt x="13410" y="48502"/>
                    </a:cubicBezTo>
                    <a:lnTo>
                      <a:pt x="13410" y="27654"/>
                    </a:lnTo>
                    <a:cubicBezTo>
                      <a:pt x="13410" y="27287"/>
                      <a:pt x="13710" y="26986"/>
                      <a:pt x="14077" y="26986"/>
                    </a:cubicBezTo>
                    <a:cubicBezTo>
                      <a:pt x="14444" y="26986"/>
                      <a:pt x="14744" y="27287"/>
                      <a:pt x="14744" y="27654"/>
                    </a:cubicBezTo>
                    <a:lnTo>
                      <a:pt x="14744" y="48502"/>
                    </a:lnTo>
                    <a:cubicBezTo>
                      <a:pt x="14744" y="50470"/>
                      <a:pt x="16312" y="52038"/>
                      <a:pt x="18280" y="52038"/>
                    </a:cubicBezTo>
                    <a:cubicBezTo>
                      <a:pt x="20215" y="52038"/>
                      <a:pt x="21816" y="50470"/>
                      <a:pt x="21816" y="48502"/>
                    </a:cubicBezTo>
                    <a:lnTo>
                      <a:pt x="21816" y="7606"/>
                    </a:lnTo>
                    <a:cubicBezTo>
                      <a:pt x="21816" y="7272"/>
                      <a:pt x="22116" y="7005"/>
                      <a:pt x="22450" y="7005"/>
                    </a:cubicBezTo>
                    <a:cubicBezTo>
                      <a:pt x="22817" y="7005"/>
                      <a:pt x="23117" y="7306"/>
                      <a:pt x="23117" y="7673"/>
                    </a:cubicBezTo>
                    <a:lnTo>
                      <a:pt x="23117" y="30656"/>
                    </a:lnTo>
                    <a:cubicBezTo>
                      <a:pt x="23117" y="32057"/>
                      <a:pt x="24218" y="33158"/>
                      <a:pt x="25619" y="33158"/>
                    </a:cubicBezTo>
                    <a:lnTo>
                      <a:pt x="25652" y="33158"/>
                    </a:lnTo>
                    <a:cubicBezTo>
                      <a:pt x="27020" y="33158"/>
                      <a:pt x="28121" y="32057"/>
                      <a:pt x="28121" y="30656"/>
                    </a:cubicBezTo>
                    <a:lnTo>
                      <a:pt x="28121" y="5304"/>
                    </a:lnTo>
                    <a:cubicBezTo>
                      <a:pt x="28121" y="2369"/>
                      <a:pt x="25786" y="0"/>
                      <a:pt x="2288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4" name="Google Shape;72;p15"/>
            <p:cNvGrpSpPr/>
            <p:nvPr/>
          </p:nvGrpSpPr>
          <p:grpSpPr>
            <a:xfrm>
              <a:off x="1167691" y="450205"/>
              <a:ext cx="1573403" cy="4463241"/>
              <a:chOff x="1744423" y="555921"/>
              <a:chExt cx="1632027" cy="3569979"/>
            </a:xfrm>
          </p:grpSpPr>
          <p:sp>
            <p:nvSpPr>
              <p:cNvPr id="225" name="Google Shape;73;p15"/>
              <p:cNvSpPr/>
              <p:nvPr/>
            </p:nvSpPr>
            <p:spPr>
              <a:xfrm>
                <a:off x="2177736" y="555921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1" y="3270"/>
                      <a:pt x="1" y="7306"/>
                    </a:cubicBezTo>
                    <a:cubicBezTo>
                      <a:pt x="1" y="11342"/>
                      <a:pt x="3303" y="14645"/>
                      <a:pt x="7339" y="14645"/>
                    </a:cubicBezTo>
                    <a:cubicBezTo>
                      <a:pt x="11376" y="14645"/>
                      <a:pt x="14645" y="11342"/>
                      <a:pt x="14645" y="7306"/>
                    </a:cubicBezTo>
                    <a:cubicBezTo>
                      <a:pt x="14645" y="3270"/>
                      <a:pt x="11376" y="1"/>
                      <a:pt x="733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74;p15"/>
              <p:cNvSpPr/>
              <p:nvPr/>
            </p:nvSpPr>
            <p:spPr>
              <a:xfrm>
                <a:off x="1744423" y="1403425"/>
                <a:ext cx="1632027" cy="2722475"/>
              </a:xfrm>
              <a:custGeom>
                <a:avLst/>
                <a:gdLst/>
                <a:ahLst/>
                <a:cxnLst/>
                <a:rect l="l" t="t" r="r" b="b"/>
                <a:pathLst>
                  <a:path w="31156" h="51973" extrusionOk="0">
                    <a:moveTo>
                      <a:pt x="8640" y="0"/>
                    </a:moveTo>
                    <a:cubicBezTo>
                      <a:pt x="5971" y="0"/>
                      <a:pt x="3703" y="2002"/>
                      <a:pt x="3369" y="4637"/>
                    </a:cubicBezTo>
                    <a:lnTo>
                      <a:pt x="167" y="30289"/>
                    </a:lnTo>
                    <a:cubicBezTo>
                      <a:pt x="0" y="31589"/>
                      <a:pt x="934" y="32624"/>
                      <a:pt x="2235" y="32624"/>
                    </a:cubicBezTo>
                    <a:cubicBezTo>
                      <a:pt x="3536" y="32624"/>
                      <a:pt x="4737" y="31556"/>
                      <a:pt x="4904" y="30255"/>
                    </a:cubicBezTo>
                    <a:lnTo>
                      <a:pt x="7772" y="7372"/>
                    </a:lnTo>
                    <a:cubicBezTo>
                      <a:pt x="7806" y="7072"/>
                      <a:pt x="8073" y="6872"/>
                      <a:pt x="8339" y="6872"/>
                    </a:cubicBezTo>
                    <a:lnTo>
                      <a:pt x="8606" y="6872"/>
                    </a:lnTo>
                    <a:cubicBezTo>
                      <a:pt x="8940" y="6872"/>
                      <a:pt x="9207" y="7172"/>
                      <a:pt x="9140" y="7506"/>
                    </a:cubicBezTo>
                    <a:lnTo>
                      <a:pt x="5804" y="33758"/>
                    </a:lnTo>
                    <a:cubicBezTo>
                      <a:pt x="5738" y="34125"/>
                      <a:pt x="6004" y="34425"/>
                      <a:pt x="6371" y="34425"/>
                    </a:cubicBezTo>
                    <a:lnTo>
                      <a:pt x="7872" y="34425"/>
                    </a:lnTo>
                    <a:lnTo>
                      <a:pt x="7872" y="48435"/>
                    </a:lnTo>
                    <a:cubicBezTo>
                      <a:pt x="7872" y="50396"/>
                      <a:pt x="9442" y="51973"/>
                      <a:pt x="11388" y="51973"/>
                    </a:cubicBezTo>
                    <a:cubicBezTo>
                      <a:pt x="11428" y="51973"/>
                      <a:pt x="11468" y="51972"/>
                      <a:pt x="11508" y="51971"/>
                    </a:cubicBezTo>
                    <a:cubicBezTo>
                      <a:pt x="13443" y="51904"/>
                      <a:pt x="14944" y="50236"/>
                      <a:pt x="14944" y="48301"/>
                    </a:cubicBezTo>
                    <a:lnTo>
                      <a:pt x="14944" y="35092"/>
                    </a:lnTo>
                    <a:cubicBezTo>
                      <a:pt x="14944" y="34725"/>
                      <a:pt x="15244" y="34425"/>
                      <a:pt x="15611" y="34425"/>
                    </a:cubicBezTo>
                    <a:cubicBezTo>
                      <a:pt x="15978" y="34425"/>
                      <a:pt x="16278" y="34725"/>
                      <a:pt x="16278" y="35092"/>
                    </a:cubicBezTo>
                    <a:lnTo>
                      <a:pt x="16278" y="48435"/>
                    </a:lnTo>
                    <a:cubicBezTo>
                      <a:pt x="16278" y="50396"/>
                      <a:pt x="17848" y="51973"/>
                      <a:pt x="19794" y="51973"/>
                    </a:cubicBezTo>
                    <a:cubicBezTo>
                      <a:pt x="19834" y="51973"/>
                      <a:pt x="19874" y="51972"/>
                      <a:pt x="19914" y="51971"/>
                    </a:cubicBezTo>
                    <a:cubicBezTo>
                      <a:pt x="21849" y="51904"/>
                      <a:pt x="23350" y="50236"/>
                      <a:pt x="23350" y="48301"/>
                    </a:cubicBezTo>
                    <a:lnTo>
                      <a:pt x="23350" y="34425"/>
                    </a:lnTo>
                    <a:lnTo>
                      <a:pt x="25085" y="34425"/>
                    </a:lnTo>
                    <a:cubicBezTo>
                      <a:pt x="25452" y="34425"/>
                      <a:pt x="25719" y="34125"/>
                      <a:pt x="25685" y="33758"/>
                    </a:cubicBezTo>
                    <a:lnTo>
                      <a:pt x="22316" y="7506"/>
                    </a:lnTo>
                    <a:cubicBezTo>
                      <a:pt x="22249" y="7172"/>
                      <a:pt x="22516" y="6872"/>
                      <a:pt x="22883" y="6872"/>
                    </a:cubicBezTo>
                    <a:cubicBezTo>
                      <a:pt x="23150" y="6872"/>
                      <a:pt x="23417" y="7072"/>
                      <a:pt x="23450" y="7372"/>
                    </a:cubicBezTo>
                    <a:lnTo>
                      <a:pt x="26352" y="30589"/>
                    </a:lnTo>
                    <a:cubicBezTo>
                      <a:pt x="26489" y="31768"/>
                      <a:pt x="27506" y="32654"/>
                      <a:pt x="28678" y="32654"/>
                    </a:cubicBezTo>
                    <a:cubicBezTo>
                      <a:pt x="28932" y="32654"/>
                      <a:pt x="29193" y="32612"/>
                      <a:pt x="29455" y="32523"/>
                    </a:cubicBezTo>
                    <a:cubicBezTo>
                      <a:pt x="30522" y="32157"/>
                      <a:pt x="31156" y="31056"/>
                      <a:pt x="31022" y="29922"/>
                    </a:cubicBezTo>
                    <a:lnTo>
                      <a:pt x="27853" y="4637"/>
                    </a:lnTo>
                    <a:cubicBezTo>
                      <a:pt x="27520" y="2002"/>
                      <a:pt x="25252" y="0"/>
                      <a:pt x="2258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45" name="Rectángulo 144"/>
          <p:cNvSpPr/>
          <p:nvPr/>
        </p:nvSpPr>
        <p:spPr>
          <a:xfrm>
            <a:off x="765906" y="396354"/>
            <a:ext cx="9231530" cy="42787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/>
              <a:t>FUNCIÓN: AUDITORÍA Y FISCALIZACIÓN</a:t>
            </a:r>
          </a:p>
        </p:txBody>
      </p:sp>
      <p:sp>
        <p:nvSpPr>
          <p:cNvPr id="146" name="Forma libre 145"/>
          <p:cNvSpPr/>
          <p:nvPr/>
        </p:nvSpPr>
        <p:spPr>
          <a:xfrm>
            <a:off x="254329" y="266833"/>
            <a:ext cx="690323" cy="692212"/>
          </a:xfrm>
          <a:custGeom>
            <a:avLst/>
            <a:gdLst>
              <a:gd name="connsiteX0" fmla="*/ 0 w 1463992"/>
              <a:gd name="connsiteY0" fmla="*/ 757998 h 1515995"/>
              <a:gd name="connsiteX1" fmla="*/ 731996 w 1463992"/>
              <a:gd name="connsiteY1" fmla="*/ 0 h 1515995"/>
              <a:gd name="connsiteX2" fmla="*/ 1463992 w 1463992"/>
              <a:gd name="connsiteY2" fmla="*/ 757998 h 1515995"/>
              <a:gd name="connsiteX3" fmla="*/ 731996 w 1463992"/>
              <a:gd name="connsiteY3" fmla="*/ 1515996 h 1515995"/>
              <a:gd name="connsiteX4" fmla="*/ 0 w 1463992"/>
              <a:gd name="connsiteY4" fmla="*/ 757998 h 1515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3992" h="1515995">
                <a:moveTo>
                  <a:pt x="0" y="757998"/>
                </a:moveTo>
                <a:cubicBezTo>
                  <a:pt x="0" y="339367"/>
                  <a:pt x="327726" y="0"/>
                  <a:pt x="731996" y="0"/>
                </a:cubicBezTo>
                <a:cubicBezTo>
                  <a:pt x="1136266" y="0"/>
                  <a:pt x="1463992" y="339367"/>
                  <a:pt x="1463992" y="757998"/>
                </a:cubicBezTo>
                <a:cubicBezTo>
                  <a:pt x="1463992" y="1176629"/>
                  <a:pt x="1136266" y="1515996"/>
                  <a:pt x="731996" y="1515996"/>
                </a:cubicBezTo>
                <a:cubicBezTo>
                  <a:pt x="327726" y="1515996"/>
                  <a:pt x="0" y="1176629"/>
                  <a:pt x="0" y="757998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4557" tIns="232172" rIns="224557" bIns="232172" numCol="1" spcCol="1270" anchor="ctr" anchorCtr="0">
            <a:no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000" b="1" dirty="0"/>
              <a:t>4</a:t>
            </a:r>
            <a:endParaRPr lang="es-ES" sz="2000" b="1" kern="1200" dirty="0"/>
          </a:p>
        </p:txBody>
      </p:sp>
    </p:spTree>
    <p:extLst>
      <p:ext uri="{BB962C8B-B14F-4D97-AF65-F5344CB8AC3E}">
        <p14:creationId xmlns:p14="http://schemas.microsoft.com/office/powerpoint/2010/main" val="57495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14"/>
          <p:cNvSpPr/>
          <p:nvPr/>
        </p:nvSpPr>
        <p:spPr>
          <a:xfrm>
            <a:off x="11460480" y="0"/>
            <a:ext cx="731520" cy="20116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5" name="Rectángulo 24"/>
          <p:cNvSpPr/>
          <p:nvPr/>
        </p:nvSpPr>
        <p:spPr>
          <a:xfrm>
            <a:off x="0" y="812270"/>
            <a:ext cx="5045825" cy="525871"/>
          </a:xfrm>
          <a:prstGeom prst="rect">
            <a:avLst/>
          </a:prstGeom>
          <a:solidFill>
            <a:schemeClr val="accent4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ACTIVIDADES DE GESTIÓN INTERNA</a:t>
            </a:r>
          </a:p>
        </p:txBody>
      </p:sp>
      <p:sp>
        <p:nvSpPr>
          <p:cNvPr id="27" name="Elipse 26"/>
          <p:cNvSpPr/>
          <p:nvPr/>
        </p:nvSpPr>
        <p:spPr>
          <a:xfrm>
            <a:off x="1888165" y="2634926"/>
            <a:ext cx="1502830" cy="1468996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b="1" dirty="0">
                <a:solidFill>
                  <a:schemeClr val="accent5">
                    <a:lumMod val="50000"/>
                  </a:schemeClr>
                </a:solidFill>
              </a:rPr>
              <a:t>Actividades + Relevantes</a:t>
            </a:r>
          </a:p>
        </p:txBody>
      </p:sp>
      <p:sp>
        <p:nvSpPr>
          <p:cNvPr id="3" name="Elipse 2"/>
          <p:cNvSpPr/>
          <p:nvPr/>
        </p:nvSpPr>
        <p:spPr>
          <a:xfrm>
            <a:off x="370818" y="2016574"/>
            <a:ext cx="1798804" cy="1793940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b="1" dirty="0">
                <a:solidFill>
                  <a:schemeClr val="accent5">
                    <a:lumMod val="50000"/>
                  </a:schemeClr>
                </a:solidFill>
              </a:rPr>
              <a:t>Reuniones de Coordinación del Equipo</a:t>
            </a:r>
          </a:p>
        </p:txBody>
      </p:sp>
      <p:grpSp>
        <p:nvGrpSpPr>
          <p:cNvPr id="14" name="Grupo 13"/>
          <p:cNvGrpSpPr/>
          <p:nvPr/>
        </p:nvGrpSpPr>
        <p:grpSpPr>
          <a:xfrm>
            <a:off x="1110576" y="3829602"/>
            <a:ext cx="831121" cy="848967"/>
            <a:chOff x="156037" y="411492"/>
            <a:chExt cx="4116705" cy="4468530"/>
          </a:xfrm>
        </p:grpSpPr>
        <p:grpSp>
          <p:nvGrpSpPr>
            <p:cNvPr id="18" name="Google Shape;63;p15"/>
            <p:cNvGrpSpPr/>
            <p:nvPr/>
          </p:nvGrpSpPr>
          <p:grpSpPr>
            <a:xfrm>
              <a:off x="156037" y="411549"/>
              <a:ext cx="1420134" cy="4463111"/>
              <a:chOff x="766275" y="528825"/>
              <a:chExt cx="1473048" cy="3569874"/>
            </a:xfrm>
          </p:grpSpPr>
          <p:sp>
            <p:nvSpPr>
              <p:cNvPr id="31" name="Google Shape;64;p15"/>
              <p:cNvSpPr/>
              <p:nvPr/>
            </p:nvSpPr>
            <p:spPr>
              <a:xfrm>
                <a:off x="1122740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0" y="3270"/>
                      <a:pt x="0" y="7306"/>
                    </a:cubicBezTo>
                    <a:cubicBezTo>
                      <a:pt x="0" y="11342"/>
                      <a:pt x="3303" y="14645"/>
                      <a:pt x="7339" y="14645"/>
                    </a:cubicBezTo>
                    <a:cubicBezTo>
                      <a:pt x="11375" y="14645"/>
                      <a:pt x="14644" y="11342"/>
                      <a:pt x="14644" y="7306"/>
                    </a:cubicBezTo>
                    <a:cubicBezTo>
                      <a:pt x="14644" y="3270"/>
                      <a:pt x="11375" y="1"/>
                      <a:pt x="733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65;p15"/>
              <p:cNvSpPr/>
              <p:nvPr/>
            </p:nvSpPr>
            <p:spPr>
              <a:xfrm>
                <a:off x="766275" y="1372818"/>
                <a:ext cx="1473048" cy="2725881"/>
              </a:xfrm>
              <a:custGeom>
                <a:avLst/>
                <a:gdLst/>
                <a:ahLst/>
                <a:cxnLst/>
                <a:rect l="l" t="t" r="r" b="b"/>
                <a:pathLst>
                  <a:path w="28121" h="52038" extrusionOk="0">
                    <a:moveTo>
                      <a:pt x="5271" y="0"/>
                    </a:moveTo>
                    <a:cubicBezTo>
                      <a:pt x="2369" y="0"/>
                      <a:pt x="1" y="2369"/>
                      <a:pt x="1" y="5304"/>
                    </a:cubicBezTo>
                    <a:lnTo>
                      <a:pt x="1" y="30656"/>
                    </a:lnTo>
                    <a:cubicBezTo>
                      <a:pt x="1" y="32057"/>
                      <a:pt x="1135" y="33158"/>
                      <a:pt x="2502" y="33158"/>
                    </a:cubicBezTo>
                    <a:cubicBezTo>
                      <a:pt x="3870" y="33158"/>
                      <a:pt x="4971" y="32057"/>
                      <a:pt x="4971" y="30656"/>
                    </a:cubicBezTo>
                    <a:lnTo>
                      <a:pt x="4971" y="7673"/>
                    </a:lnTo>
                    <a:cubicBezTo>
                      <a:pt x="4971" y="7306"/>
                      <a:pt x="5271" y="7005"/>
                      <a:pt x="5638" y="7005"/>
                    </a:cubicBezTo>
                    <a:cubicBezTo>
                      <a:pt x="6005" y="7005"/>
                      <a:pt x="6305" y="7306"/>
                      <a:pt x="6305" y="7673"/>
                    </a:cubicBezTo>
                    <a:lnTo>
                      <a:pt x="6305" y="23284"/>
                    </a:lnTo>
                    <a:lnTo>
                      <a:pt x="6338" y="23284"/>
                    </a:lnTo>
                    <a:lnTo>
                      <a:pt x="6338" y="48502"/>
                    </a:lnTo>
                    <a:cubicBezTo>
                      <a:pt x="6338" y="50470"/>
                      <a:pt x="7906" y="52038"/>
                      <a:pt x="9874" y="52038"/>
                    </a:cubicBezTo>
                    <a:cubicBezTo>
                      <a:pt x="11809" y="52038"/>
                      <a:pt x="13410" y="50470"/>
                      <a:pt x="13410" y="48502"/>
                    </a:cubicBezTo>
                    <a:lnTo>
                      <a:pt x="13410" y="27654"/>
                    </a:lnTo>
                    <a:cubicBezTo>
                      <a:pt x="13410" y="27287"/>
                      <a:pt x="13710" y="26986"/>
                      <a:pt x="14077" y="26986"/>
                    </a:cubicBezTo>
                    <a:cubicBezTo>
                      <a:pt x="14444" y="26986"/>
                      <a:pt x="14744" y="27287"/>
                      <a:pt x="14744" y="27654"/>
                    </a:cubicBezTo>
                    <a:lnTo>
                      <a:pt x="14744" y="48502"/>
                    </a:lnTo>
                    <a:cubicBezTo>
                      <a:pt x="14744" y="50470"/>
                      <a:pt x="16312" y="52038"/>
                      <a:pt x="18280" y="52038"/>
                    </a:cubicBezTo>
                    <a:cubicBezTo>
                      <a:pt x="20215" y="52038"/>
                      <a:pt x="21816" y="50470"/>
                      <a:pt x="21816" y="48502"/>
                    </a:cubicBezTo>
                    <a:lnTo>
                      <a:pt x="21816" y="7606"/>
                    </a:lnTo>
                    <a:cubicBezTo>
                      <a:pt x="21816" y="7272"/>
                      <a:pt x="22116" y="7005"/>
                      <a:pt x="22450" y="7005"/>
                    </a:cubicBezTo>
                    <a:cubicBezTo>
                      <a:pt x="22817" y="7005"/>
                      <a:pt x="23117" y="7306"/>
                      <a:pt x="23117" y="7673"/>
                    </a:cubicBezTo>
                    <a:lnTo>
                      <a:pt x="23117" y="30656"/>
                    </a:lnTo>
                    <a:cubicBezTo>
                      <a:pt x="23117" y="32057"/>
                      <a:pt x="24218" y="33158"/>
                      <a:pt x="25619" y="33158"/>
                    </a:cubicBezTo>
                    <a:lnTo>
                      <a:pt x="25652" y="33158"/>
                    </a:lnTo>
                    <a:cubicBezTo>
                      <a:pt x="27020" y="33158"/>
                      <a:pt x="28121" y="32057"/>
                      <a:pt x="28121" y="30656"/>
                    </a:cubicBezTo>
                    <a:lnTo>
                      <a:pt x="28121" y="5304"/>
                    </a:lnTo>
                    <a:cubicBezTo>
                      <a:pt x="28121" y="2369"/>
                      <a:pt x="25786" y="0"/>
                      <a:pt x="2288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" name="Google Shape;66;p15"/>
            <p:cNvGrpSpPr/>
            <p:nvPr/>
          </p:nvGrpSpPr>
          <p:grpSpPr>
            <a:xfrm>
              <a:off x="954362" y="411492"/>
              <a:ext cx="1573405" cy="4463241"/>
              <a:chOff x="3333137" y="528825"/>
              <a:chExt cx="1632029" cy="3569979"/>
            </a:xfrm>
            <a:solidFill>
              <a:schemeClr val="accent6"/>
            </a:solidFill>
          </p:grpSpPr>
          <p:sp>
            <p:nvSpPr>
              <p:cNvPr id="29" name="Google Shape;67;p15"/>
              <p:cNvSpPr/>
              <p:nvPr/>
            </p:nvSpPr>
            <p:spPr>
              <a:xfrm>
                <a:off x="3766447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1" y="3270"/>
                      <a:pt x="1" y="7306"/>
                    </a:cubicBezTo>
                    <a:cubicBezTo>
                      <a:pt x="1" y="11342"/>
                      <a:pt x="3303" y="14645"/>
                      <a:pt x="7339" y="14645"/>
                    </a:cubicBezTo>
                    <a:cubicBezTo>
                      <a:pt x="11376" y="14645"/>
                      <a:pt x="14645" y="11342"/>
                      <a:pt x="14645" y="7306"/>
                    </a:cubicBezTo>
                    <a:cubicBezTo>
                      <a:pt x="14645" y="3270"/>
                      <a:pt x="11376" y="1"/>
                      <a:pt x="733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68;p15"/>
              <p:cNvSpPr/>
              <p:nvPr/>
            </p:nvSpPr>
            <p:spPr>
              <a:xfrm>
                <a:off x="3333137" y="1376328"/>
                <a:ext cx="1632029" cy="2722476"/>
              </a:xfrm>
              <a:custGeom>
                <a:avLst/>
                <a:gdLst/>
                <a:ahLst/>
                <a:cxnLst/>
                <a:rect l="l" t="t" r="r" b="b"/>
                <a:pathLst>
                  <a:path w="31156" h="51973" extrusionOk="0">
                    <a:moveTo>
                      <a:pt x="8640" y="0"/>
                    </a:moveTo>
                    <a:cubicBezTo>
                      <a:pt x="5971" y="0"/>
                      <a:pt x="3703" y="2002"/>
                      <a:pt x="3369" y="4637"/>
                    </a:cubicBezTo>
                    <a:lnTo>
                      <a:pt x="167" y="30289"/>
                    </a:lnTo>
                    <a:cubicBezTo>
                      <a:pt x="0" y="31589"/>
                      <a:pt x="934" y="32624"/>
                      <a:pt x="2235" y="32624"/>
                    </a:cubicBezTo>
                    <a:cubicBezTo>
                      <a:pt x="3536" y="32624"/>
                      <a:pt x="4737" y="31556"/>
                      <a:pt x="4904" y="30255"/>
                    </a:cubicBezTo>
                    <a:lnTo>
                      <a:pt x="7772" y="7372"/>
                    </a:lnTo>
                    <a:cubicBezTo>
                      <a:pt x="7806" y="7072"/>
                      <a:pt x="8073" y="6872"/>
                      <a:pt x="8339" y="6872"/>
                    </a:cubicBezTo>
                    <a:lnTo>
                      <a:pt x="8606" y="6872"/>
                    </a:lnTo>
                    <a:cubicBezTo>
                      <a:pt x="8940" y="6872"/>
                      <a:pt x="9207" y="7172"/>
                      <a:pt x="9140" y="7506"/>
                    </a:cubicBezTo>
                    <a:lnTo>
                      <a:pt x="5804" y="33758"/>
                    </a:lnTo>
                    <a:cubicBezTo>
                      <a:pt x="5738" y="34125"/>
                      <a:pt x="6004" y="34425"/>
                      <a:pt x="6371" y="34425"/>
                    </a:cubicBezTo>
                    <a:lnTo>
                      <a:pt x="7872" y="34425"/>
                    </a:lnTo>
                    <a:lnTo>
                      <a:pt x="7872" y="48435"/>
                    </a:lnTo>
                    <a:cubicBezTo>
                      <a:pt x="7872" y="50396"/>
                      <a:pt x="9442" y="51973"/>
                      <a:pt x="11388" y="51973"/>
                    </a:cubicBezTo>
                    <a:cubicBezTo>
                      <a:pt x="11428" y="51973"/>
                      <a:pt x="11468" y="51972"/>
                      <a:pt x="11508" y="51971"/>
                    </a:cubicBezTo>
                    <a:cubicBezTo>
                      <a:pt x="13443" y="51904"/>
                      <a:pt x="14944" y="50236"/>
                      <a:pt x="14944" y="48301"/>
                    </a:cubicBezTo>
                    <a:lnTo>
                      <a:pt x="14944" y="35092"/>
                    </a:lnTo>
                    <a:cubicBezTo>
                      <a:pt x="14944" y="34725"/>
                      <a:pt x="15244" y="34425"/>
                      <a:pt x="15611" y="34425"/>
                    </a:cubicBezTo>
                    <a:cubicBezTo>
                      <a:pt x="15978" y="34425"/>
                      <a:pt x="16278" y="34725"/>
                      <a:pt x="16278" y="35092"/>
                    </a:cubicBezTo>
                    <a:lnTo>
                      <a:pt x="16278" y="48435"/>
                    </a:lnTo>
                    <a:cubicBezTo>
                      <a:pt x="16278" y="50396"/>
                      <a:pt x="17848" y="51973"/>
                      <a:pt x="19794" y="51973"/>
                    </a:cubicBezTo>
                    <a:cubicBezTo>
                      <a:pt x="19834" y="51973"/>
                      <a:pt x="19874" y="51972"/>
                      <a:pt x="19914" y="51971"/>
                    </a:cubicBezTo>
                    <a:cubicBezTo>
                      <a:pt x="21849" y="51904"/>
                      <a:pt x="23350" y="50236"/>
                      <a:pt x="23350" y="48301"/>
                    </a:cubicBezTo>
                    <a:lnTo>
                      <a:pt x="23350" y="34425"/>
                    </a:lnTo>
                    <a:lnTo>
                      <a:pt x="25085" y="34425"/>
                    </a:lnTo>
                    <a:cubicBezTo>
                      <a:pt x="25452" y="34425"/>
                      <a:pt x="25719" y="34125"/>
                      <a:pt x="25685" y="33758"/>
                    </a:cubicBezTo>
                    <a:lnTo>
                      <a:pt x="22316" y="7506"/>
                    </a:lnTo>
                    <a:cubicBezTo>
                      <a:pt x="22249" y="7172"/>
                      <a:pt x="22516" y="6872"/>
                      <a:pt x="22883" y="6872"/>
                    </a:cubicBezTo>
                    <a:cubicBezTo>
                      <a:pt x="23150" y="6872"/>
                      <a:pt x="23417" y="7072"/>
                      <a:pt x="23450" y="7372"/>
                    </a:cubicBezTo>
                    <a:lnTo>
                      <a:pt x="26352" y="30589"/>
                    </a:lnTo>
                    <a:cubicBezTo>
                      <a:pt x="26489" y="31768"/>
                      <a:pt x="27506" y="32654"/>
                      <a:pt x="28678" y="32654"/>
                    </a:cubicBezTo>
                    <a:cubicBezTo>
                      <a:pt x="28932" y="32654"/>
                      <a:pt x="29193" y="32612"/>
                      <a:pt x="29455" y="32523"/>
                    </a:cubicBezTo>
                    <a:cubicBezTo>
                      <a:pt x="30522" y="32157"/>
                      <a:pt x="31156" y="31056"/>
                      <a:pt x="31022" y="29922"/>
                    </a:cubicBezTo>
                    <a:lnTo>
                      <a:pt x="27853" y="4637"/>
                    </a:lnTo>
                    <a:cubicBezTo>
                      <a:pt x="27520" y="2002"/>
                      <a:pt x="25252" y="0"/>
                      <a:pt x="2258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" name="Google Shape;69;p15"/>
            <p:cNvGrpSpPr/>
            <p:nvPr/>
          </p:nvGrpSpPr>
          <p:grpSpPr>
            <a:xfrm>
              <a:off x="1934612" y="416911"/>
              <a:ext cx="1420134" cy="4463111"/>
              <a:chOff x="766275" y="528825"/>
              <a:chExt cx="1473048" cy="3569874"/>
            </a:xfrm>
          </p:grpSpPr>
          <p:sp>
            <p:nvSpPr>
              <p:cNvPr id="24" name="Google Shape;70;p15"/>
              <p:cNvSpPr/>
              <p:nvPr/>
            </p:nvSpPr>
            <p:spPr>
              <a:xfrm>
                <a:off x="1122740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0" y="3270"/>
                      <a:pt x="0" y="7306"/>
                    </a:cubicBezTo>
                    <a:cubicBezTo>
                      <a:pt x="0" y="11342"/>
                      <a:pt x="3303" y="14645"/>
                      <a:pt x="7339" y="14645"/>
                    </a:cubicBezTo>
                    <a:cubicBezTo>
                      <a:pt x="11375" y="14645"/>
                      <a:pt x="14644" y="11342"/>
                      <a:pt x="14644" y="7306"/>
                    </a:cubicBezTo>
                    <a:cubicBezTo>
                      <a:pt x="14644" y="3270"/>
                      <a:pt x="11375" y="1"/>
                      <a:pt x="733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71;p15"/>
              <p:cNvSpPr/>
              <p:nvPr/>
            </p:nvSpPr>
            <p:spPr>
              <a:xfrm>
                <a:off x="766275" y="1372818"/>
                <a:ext cx="1473048" cy="2725881"/>
              </a:xfrm>
              <a:custGeom>
                <a:avLst/>
                <a:gdLst/>
                <a:ahLst/>
                <a:cxnLst/>
                <a:rect l="l" t="t" r="r" b="b"/>
                <a:pathLst>
                  <a:path w="28121" h="52038" extrusionOk="0">
                    <a:moveTo>
                      <a:pt x="5271" y="0"/>
                    </a:moveTo>
                    <a:cubicBezTo>
                      <a:pt x="2369" y="0"/>
                      <a:pt x="1" y="2369"/>
                      <a:pt x="1" y="5304"/>
                    </a:cubicBezTo>
                    <a:lnTo>
                      <a:pt x="1" y="30656"/>
                    </a:lnTo>
                    <a:cubicBezTo>
                      <a:pt x="1" y="32057"/>
                      <a:pt x="1135" y="33158"/>
                      <a:pt x="2502" y="33158"/>
                    </a:cubicBezTo>
                    <a:cubicBezTo>
                      <a:pt x="3870" y="33158"/>
                      <a:pt x="4971" y="32057"/>
                      <a:pt x="4971" y="30656"/>
                    </a:cubicBezTo>
                    <a:lnTo>
                      <a:pt x="4971" y="7673"/>
                    </a:lnTo>
                    <a:cubicBezTo>
                      <a:pt x="4971" y="7306"/>
                      <a:pt x="5271" y="7005"/>
                      <a:pt x="5638" y="7005"/>
                    </a:cubicBezTo>
                    <a:cubicBezTo>
                      <a:pt x="6005" y="7005"/>
                      <a:pt x="6305" y="7306"/>
                      <a:pt x="6305" y="7673"/>
                    </a:cubicBezTo>
                    <a:lnTo>
                      <a:pt x="6305" y="23284"/>
                    </a:lnTo>
                    <a:lnTo>
                      <a:pt x="6338" y="23284"/>
                    </a:lnTo>
                    <a:lnTo>
                      <a:pt x="6338" y="48502"/>
                    </a:lnTo>
                    <a:cubicBezTo>
                      <a:pt x="6338" y="50470"/>
                      <a:pt x="7906" y="52038"/>
                      <a:pt x="9874" y="52038"/>
                    </a:cubicBezTo>
                    <a:cubicBezTo>
                      <a:pt x="11809" y="52038"/>
                      <a:pt x="13410" y="50470"/>
                      <a:pt x="13410" y="48502"/>
                    </a:cubicBezTo>
                    <a:lnTo>
                      <a:pt x="13410" y="27654"/>
                    </a:lnTo>
                    <a:cubicBezTo>
                      <a:pt x="13410" y="27287"/>
                      <a:pt x="13710" y="26986"/>
                      <a:pt x="14077" y="26986"/>
                    </a:cubicBezTo>
                    <a:cubicBezTo>
                      <a:pt x="14444" y="26986"/>
                      <a:pt x="14744" y="27287"/>
                      <a:pt x="14744" y="27654"/>
                    </a:cubicBezTo>
                    <a:lnTo>
                      <a:pt x="14744" y="48502"/>
                    </a:lnTo>
                    <a:cubicBezTo>
                      <a:pt x="14744" y="50470"/>
                      <a:pt x="16312" y="52038"/>
                      <a:pt x="18280" y="52038"/>
                    </a:cubicBezTo>
                    <a:cubicBezTo>
                      <a:pt x="20215" y="52038"/>
                      <a:pt x="21816" y="50470"/>
                      <a:pt x="21816" y="48502"/>
                    </a:cubicBezTo>
                    <a:lnTo>
                      <a:pt x="21816" y="7606"/>
                    </a:lnTo>
                    <a:cubicBezTo>
                      <a:pt x="21816" y="7272"/>
                      <a:pt x="22116" y="7005"/>
                      <a:pt x="22450" y="7005"/>
                    </a:cubicBezTo>
                    <a:cubicBezTo>
                      <a:pt x="22817" y="7005"/>
                      <a:pt x="23117" y="7306"/>
                      <a:pt x="23117" y="7673"/>
                    </a:cubicBezTo>
                    <a:lnTo>
                      <a:pt x="23117" y="30656"/>
                    </a:lnTo>
                    <a:cubicBezTo>
                      <a:pt x="23117" y="32057"/>
                      <a:pt x="24218" y="33158"/>
                      <a:pt x="25619" y="33158"/>
                    </a:cubicBezTo>
                    <a:lnTo>
                      <a:pt x="25652" y="33158"/>
                    </a:lnTo>
                    <a:cubicBezTo>
                      <a:pt x="27020" y="33158"/>
                      <a:pt x="28121" y="32057"/>
                      <a:pt x="28121" y="30656"/>
                    </a:cubicBezTo>
                    <a:lnTo>
                      <a:pt x="28121" y="5304"/>
                    </a:lnTo>
                    <a:cubicBezTo>
                      <a:pt x="28121" y="2369"/>
                      <a:pt x="25786" y="0"/>
                      <a:pt x="2288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" name="Google Shape;72;p15"/>
            <p:cNvGrpSpPr/>
            <p:nvPr/>
          </p:nvGrpSpPr>
          <p:grpSpPr>
            <a:xfrm>
              <a:off x="2699337" y="416329"/>
              <a:ext cx="1573405" cy="4463241"/>
              <a:chOff x="3333137" y="528825"/>
              <a:chExt cx="1632029" cy="3569979"/>
            </a:xfrm>
          </p:grpSpPr>
          <p:sp>
            <p:nvSpPr>
              <p:cNvPr id="22" name="Google Shape;73;p15"/>
              <p:cNvSpPr/>
              <p:nvPr/>
            </p:nvSpPr>
            <p:spPr>
              <a:xfrm>
                <a:off x="3766447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1" y="3270"/>
                      <a:pt x="1" y="7306"/>
                    </a:cubicBezTo>
                    <a:cubicBezTo>
                      <a:pt x="1" y="11342"/>
                      <a:pt x="3303" y="14645"/>
                      <a:pt x="7339" y="14645"/>
                    </a:cubicBezTo>
                    <a:cubicBezTo>
                      <a:pt x="11376" y="14645"/>
                      <a:pt x="14645" y="11342"/>
                      <a:pt x="14645" y="7306"/>
                    </a:cubicBezTo>
                    <a:cubicBezTo>
                      <a:pt x="14645" y="3270"/>
                      <a:pt x="11376" y="1"/>
                      <a:pt x="733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74;p15"/>
              <p:cNvSpPr/>
              <p:nvPr/>
            </p:nvSpPr>
            <p:spPr>
              <a:xfrm>
                <a:off x="3333137" y="1376328"/>
                <a:ext cx="1632029" cy="2722476"/>
              </a:xfrm>
              <a:custGeom>
                <a:avLst/>
                <a:gdLst/>
                <a:ahLst/>
                <a:cxnLst/>
                <a:rect l="l" t="t" r="r" b="b"/>
                <a:pathLst>
                  <a:path w="31156" h="51973" extrusionOk="0">
                    <a:moveTo>
                      <a:pt x="8640" y="0"/>
                    </a:moveTo>
                    <a:cubicBezTo>
                      <a:pt x="5971" y="0"/>
                      <a:pt x="3703" y="2002"/>
                      <a:pt x="3369" y="4637"/>
                    </a:cubicBezTo>
                    <a:lnTo>
                      <a:pt x="167" y="30289"/>
                    </a:lnTo>
                    <a:cubicBezTo>
                      <a:pt x="0" y="31589"/>
                      <a:pt x="934" y="32624"/>
                      <a:pt x="2235" y="32624"/>
                    </a:cubicBezTo>
                    <a:cubicBezTo>
                      <a:pt x="3536" y="32624"/>
                      <a:pt x="4737" y="31556"/>
                      <a:pt x="4904" y="30255"/>
                    </a:cubicBezTo>
                    <a:lnTo>
                      <a:pt x="7772" y="7372"/>
                    </a:lnTo>
                    <a:cubicBezTo>
                      <a:pt x="7806" y="7072"/>
                      <a:pt x="8073" y="6872"/>
                      <a:pt x="8339" y="6872"/>
                    </a:cubicBezTo>
                    <a:lnTo>
                      <a:pt x="8606" y="6872"/>
                    </a:lnTo>
                    <a:cubicBezTo>
                      <a:pt x="8940" y="6872"/>
                      <a:pt x="9207" y="7172"/>
                      <a:pt x="9140" y="7506"/>
                    </a:cubicBezTo>
                    <a:lnTo>
                      <a:pt x="5804" y="33758"/>
                    </a:lnTo>
                    <a:cubicBezTo>
                      <a:pt x="5738" y="34125"/>
                      <a:pt x="6004" y="34425"/>
                      <a:pt x="6371" y="34425"/>
                    </a:cubicBezTo>
                    <a:lnTo>
                      <a:pt x="7872" y="34425"/>
                    </a:lnTo>
                    <a:lnTo>
                      <a:pt x="7872" y="48435"/>
                    </a:lnTo>
                    <a:cubicBezTo>
                      <a:pt x="7872" y="50396"/>
                      <a:pt x="9442" y="51973"/>
                      <a:pt x="11388" y="51973"/>
                    </a:cubicBezTo>
                    <a:cubicBezTo>
                      <a:pt x="11428" y="51973"/>
                      <a:pt x="11468" y="51972"/>
                      <a:pt x="11508" y="51971"/>
                    </a:cubicBezTo>
                    <a:cubicBezTo>
                      <a:pt x="13443" y="51904"/>
                      <a:pt x="14944" y="50236"/>
                      <a:pt x="14944" y="48301"/>
                    </a:cubicBezTo>
                    <a:lnTo>
                      <a:pt x="14944" y="35092"/>
                    </a:lnTo>
                    <a:cubicBezTo>
                      <a:pt x="14944" y="34725"/>
                      <a:pt x="15244" y="34425"/>
                      <a:pt x="15611" y="34425"/>
                    </a:cubicBezTo>
                    <a:cubicBezTo>
                      <a:pt x="15978" y="34425"/>
                      <a:pt x="16278" y="34725"/>
                      <a:pt x="16278" y="35092"/>
                    </a:cubicBezTo>
                    <a:lnTo>
                      <a:pt x="16278" y="48435"/>
                    </a:lnTo>
                    <a:cubicBezTo>
                      <a:pt x="16278" y="50396"/>
                      <a:pt x="17848" y="51973"/>
                      <a:pt x="19794" y="51973"/>
                    </a:cubicBezTo>
                    <a:cubicBezTo>
                      <a:pt x="19834" y="51973"/>
                      <a:pt x="19874" y="51972"/>
                      <a:pt x="19914" y="51971"/>
                    </a:cubicBezTo>
                    <a:cubicBezTo>
                      <a:pt x="21849" y="51904"/>
                      <a:pt x="23350" y="50236"/>
                      <a:pt x="23350" y="48301"/>
                    </a:cubicBezTo>
                    <a:lnTo>
                      <a:pt x="23350" y="34425"/>
                    </a:lnTo>
                    <a:lnTo>
                      <a:pt x="25085" y="34425"/>
                    </a:lnTo>
                    <a:cubicBezTo>
                      <a:pt x="25452" y="34425"/>
                      <a:pt x="25719" y="34125"/>
                      <a:pt x="25685" y="33758"/>
                    </a:cubicBezTo>
                    <a:lnTo>
                      <a:pt x="22316" y="7506"/>
                    </a:lnTo>
                    <a:cubicBezTo>
                      <a:pt x="22249" y="7172"/>
                      <a:pt x="22516" y="6872"/>
                      <a:pt x="22883" y="6872"/>
                    </a:cubicBezTo>
                    <a:cubicBezTo>
                      <a:pt x="23150" y="6872"/>
                      <a:pt x="23417" y="7072"/>
                      <a:pt x="23450" y="7372"/>
                    </a:cubicBezTo>
                    <a:lnTo>
                      <a:pt x="26352" y="30589"/>
                    </a:lnTo>
                    <a:cubicBezTo>
                      <a:pt x="26489" y="31768"/>
                      <a:pt x="27506" y="32654"/>
                      <a:pt x="28678" y="32654"/>
                    </a:cubicBezTo>
                    <a:cubicBezTo>
                      <a:pt x="28932" y="32654"/>
                      <a:pt x="29193" y="32612"/>
                      <a:pt x="29455" y="32523"/>
                    </a:cubicBezTo>
                    <a:cubicBezTo>
                      <a:pt x="30522" y="32157"/>
                      <a:pt x="31156" y="31056"/>
                      <a:pt x="31022" y="29922"/>
                    </a:cubicBezTo>
                    <a:lnTo>
                      <a:pt x="27853" y="4637"/>
                    </a:lnTo>
                    <a:cubicBezTo>
                      <a:pt x="27520" y="2002"/>
                      <a:pt x="25252" y="0"/>
                      <a:pt x="2258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3" name="Rectángulo 32"/>
          <p:cNvSpPr/>
          <p:nvPr/>
        </p:nvSpPr>
        <p:spPr>
          <a:xfrm>
            <a:off x="9992727" y="0"/>
            <a:ext cx="731520" cy="20116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4" name="Rectángulo 33"/>
          <p:cNvSpPr/>
          <p:nvPr/>
        </p:nvSpPr>
        <p:spPr>
          <a:xfrm>
            <a:off x="10724247" y="0"/>
            <a:ext cx="731520" cy="2011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Rectángulo 3"/>
          <p:cNvSpPr/>
          <p:nvPr/>
        </p:nvSpPr>
        <p:spPr>
          <a:xfrm>
            <a:off x="3683850" y="1777416"/>
            <a:ext cx="7363765" cy="4701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CL" sz="16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Actividades con la Comisión de Trabajo para la actualización y revisión de procedimientos e instrucciones administrativas del Gobierno Regional de Los Ríos </a:t>
            </a:r>
          </a:p>
          <a:p>
            <a:pPr algn="r">
              <a:lnSpc>
                <a:spcPct val="107000"/>
              </a:lnSpc>
            </a:pPr>
            <a:r>
              <a:rPr lang="es-AR" sz="1100" b="1" dirty="0">
                <a:solidFill>
                  <a:srgbClr val="008000"/>
                </a:solidFill>
                <a:latin typeface="Bahnschrift" panose="020B0502040204020203" pitchFamily="34" charset="0"/>
              </a:rPr>
              <a:t>ELABORACIÓN DE ANTECEDENTES PARA PROPUESTA DE PLAN DE TRABAJO 2023</a:t>
            </a:r>
          </a:p>
          <a:p>
            <a:pPr algn="r">
              <a:lnSpc>
                <a:spcPct val="107000"/>
              </a:lnSpc>
            </a:pPr>
            <a:r>
              <a:rPr lang="es-AR" sz="1100" b="1" dirty="0">
                <a:solidFill>
                  <a:srgbClr val="008000"/>
                </a:solidFill>
                <a:latin typeface="Bahnschrift" panose="020B0502040204020203" pitchFamily="34" charset="0"/>
              </a:rPr>
              <a:t>REVISIÓN DE MEJORAS AL PROCEDIMIENTO PARA LA ELABORACIÓN DE PROCEDIMIENTOS INTERNOS</a:t>
            </a:r>
          </a:p>
          <a:p>
            <a:pPr algn="r">
              <a:lnSpc>
                <a:spcPct val="107000"/>
              </a:lnSpc>
            </a:pPr>
            <a:r>
              <a:rPr lang="es-AR" sz="1100" b="1" dirty="0">
                <a:solidFill>
                  <a:srgbClr val="008000"/>
                </a:solidFill>
                <a:latin typeface="Bahnschrift" panose="020B0502040204020203" pitchFamily="34" charset="0"/>
              </a:rPr>
              <a:t>COORDINACIÓN DE SESIÓN 1/2023 - 30/03/2023</a:t>
            </a:r>
          </a:p>
          <a:p>
            <a:pPr algn="r">
              <a:lnSpc>
                <a:spcPct val="107000"/>
              </a:lnSpc>
            </a:pPr>
            <a:endParaRPr lang="es-CL" sz="1200" b="1" dirty="0">
              <a:solidFill>
                <a:srgbClr val="008000"/>
              </a:solidFill>
              <a:latin typeface="Bahnschrift" panose="020B0502040204020203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CL" sz="16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Informes de retroalimentación sobre el análisis de cuentas(6)</a:t>
            </a:r>
          </a:p>
          <a:p>
            <a:pPr algn="r">
              <a:lnSpc>
                <a:spcPct val="107000"/>
              </a:lnSpc>
            </a:pPr>
            <a:r>
              <a:rPr lang="es-AR" sz="1100" b="1" dirty="0">
                <a:solidFill>
                  <a:srgbClr val="008000"/>
                </a:solidFill>
                <a:latin typeface="Bahnschrift" panose="020B0502040204020203" pitchFamily="34" charset="0"/>
              </a:rPr>
              <a:t>CUENTA DE ANTICIPOS</a:t>
            </a:r>
          </a:p>
          <a:p>
            <a:pPr algn="r">
              <a:lnSpc>
                <a:spcPct val="107000"/>
              </a:lnSpc>
            </a:pPr>
            <a:r>
              <a:rPr lang="es-AR" sz="1100" b="1" dirty="0">
                <a:solidFill>
                  <a:srgbClr val="008000"/>
                </a:solidFill>
                <a:latin typeface="Bahnschrift" panose="020B0502040204020203" pitchFamily="34" charset="0"/>
              </a:rPr>
              <a:t>CUENTAS POR COBRAR/PAGAR</a:t>
            </a:r>
          </a:p>
          <a:p>
            <a:pPr algn="r">
              <a:lnSpc>
                <a:spcPct val="107000"/>
              </a:lnSpc>
            </a:pPr>
            <a:r>
              <a:rPr lang="es-AR" sz="1100" b="1" dirty="0">
                <a:solidFill>
                  <a:srgbClr val="008000"/>
                </a:solidFill>
                <a:latin typeface="Bahnschrift" panose="020B0502040204020203" pitchFamily="34" charset="0"/>
              </a:rPr>
              <a:t>CONCILIACIONES BANCARIAS</a:t>
            </a:r>
          </a:p>
          <a:p>
            <a:pPr algn="r">
              <a:lnSpc>
                <a:spcPct val="107000"/>
              </a:lnSpc>
            </a:pPr>
            <a:r>
              <a:rPr lang="es-AR" sz="1100" b="1" dirty="0">
                <a:solidFill>
                  <a:srgbClr val="008000"/>
                </a:solidFill>
                <a:latin typeface="Bahnschrift" panose="020B0502040204020203" pitchFamily="34" charset="0"/>
              </a:rPr>
              <a:t>CONTROL DE CUENTAS CORRIENTES Y ARQUEO</a:t>
            </a:r>
            <a:endParaRPr lang="es-AR" sz="1100" b="1" dirty="0">
              <a:solidFill>
                <a:schemeClr val="accent1">
                  <a:lumMod val="50000"/>
                </a:schemeClr>
              </a:solidFill>
              <a:latin typeface="Bahnschrift" panose="020B0502040204020203" pitchFamily="34" charset="0"/>
            </a:endParaRPr>
          </a:p>
          <a:p>
            <a:pPr algn="r">
              <a:lnSpc>
                <a:spcPct val="107000"/>
              </a:lnSpc>
            </a:pPr>
            <a:endParaRPr lang="es-CL" sz="1400" b="1" dirty="0">
              <a:solidFill>
                <a:schemeClr val="accent1">
                  <a:lumMod val="50000"/>
                </a:schemeClr>
              </a:solidFill>
              <a:latin typeface="Bahnschrift" panose="020B0502040204020203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CL" sz="16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Coordinación con Contraloría Regional</a:t>
            </a:r>
          </a:p>
          <a:p>
            <a:pPr algn="r">
              <a:lnSpc>
                <a:spcPct val="107000"/>
              </a:lnSpc>
            </a:pPr>
            <a:r>
              <a:rPr lang="es-AR" sz="1100" b="1" dirty="0">
                <a:solidFill>
                  <a:srgbClr val="008000"/>
                </a:solidFill>
                <a:latin typeface="Bahnschrift" panose="020B0502040204020203" pitchFamily="34" charset="0"/>
              </a:rPr>
              <a:t>INICIO IMPLEMENTACIÓN SISTEMA DE INTEGRIDAD GORE</a:t>
            </a:r>
          </a:p>
          <a:p>
            <a:pPr algn="r">
              <a:lnSpc>
                <a:spcPct val="107000"/>
              </a:lnSpc>
            </a:pPr>
            <a:r>
              <a:rPr lang="es-AR" sz="1100" b="1" dirty="0">
                <a:solidFill>
                  <a:srgbClr val="008000"/>
                </a:solidFill>
                <a:latin typeface="Bahnschrift" panose="020B0502040204020203" pitchFamily="34" charset="0"/>
              </a:rPr>
              <a:t>INICIO IMPLEMENTACIÓN SISTEMA DE AUDITORÍA INTERNA (SAI)</a:t>
            </a:r>
          </a:p>
          <a:p>
            <a:pPr algn="r">
              <a:lnSpc>
                <a:spcPct val="107000"/>
              </a:lnSpc>
            </a:pPr>
            <a:r>
              <a:rPr lang="es-AR" sz="1100" b="1" dirty="0">
                <a:solidFill>
                  <a:srgbClr val="008000"/>
                </a:solidFill>
                <a:latin typeface="Bahnschrift" panose="020B0502040204020203" pitchFamily="34" charset="0"/>
              </a:rPr>
              <a:t>INICIO IMPLEMENTACIÓN  SISTEMA RENDICIÓN ELECTRÓNICA DE CUENTAS (SISREC)</a:t>
            </a:r>
          </a:p>
          <a:p>
            <a:pPr algn="r">
              <a:lnSpc>
                <a:spcPct val="107000"/>
              </a:lnSpc>
            </a:pPr>
            <a:endParaRPr lang="es-AR" sz="1100" b="1" dirty="0">
              <a:solidFill>
                <a:srgbClr val="008000"/>
              </a:solidFill>
              <a:latin typeface="Bahnschrift" panose="020B0502040204020203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CL" sz="16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Gestión en SIAPER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s-CL" sz="1400" b="1" dirty="0">
              <a:solidFill>
                <a:schemeClr val="accent1">
                  <a:lumMod val="50000"/>
                </a:schemeClr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190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4164" y="1499492"/>
            <a:ext cx="8603672" cy="344210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s-CL" sz="28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GRACIAS POR SU ATENCIÓN </a:t>
            </a:r>
            <a:br>
              <a:rPr lang="es-CL" sz="28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</a:br>
            <a:br>
              <a:rPr lang="es-CL" sz="28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</a:br>
            <a:r>
              <a:rPr lang="es-CL" sz="16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DATOS DE CONTACTO</a:t>
            </a:r>
            <a:br>
              <a:rPr lang="es-CL" sz="16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</a:br>
            <a:r>
              <a:rPr lang="es-CL" sz="16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63 2284321</a:t>
            </a:r>
            <a:br>
              <a:rPr lang="es-CL" sz="16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</a:br>
            <a:r>
              <a:rPr lang="es-CL" sz="1600" b="1" dirty="0">
                <a:solidFill>
                  <a:schemeClr val="accent1">
                    <a:lumMod val="50000"/>
                  </a:schemeClr>
                </a:solidFill>
                <a:latin typeface="Bahnschrift" panose="020B0502040204020203" pitchFamily="34" charset="0"/>
              </a:rPr>
              <a:t>jveragua@goredelosrios.cl</a:t>
            </a:r>
          </a:p>
        </p:txBody>
      </p:sp>
      <p:sp>
        <p:nvSpPr>
          <p:cNvPr id="4" name="Rectángulo 3"/>
          <p:cNvSpPr/>
          <p:nvPr/>
        </p:nvSpPr>
        <p:spPr>
          <a:xfrm>
            <a:off x="0" y="6467302"/>
            <a:ext cx="12192000" cy="3906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Rectángulo 4"/>
          <p:cNvSpPr/>
          <p:nvPr/>
        </p:nvSpPr>
        <p:spPr>
          <a:xfrm>
            <a:off x="0" y="6417427"/>
            <a:ext cx="12192000" cy="498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02" y="57552"/>
            <a:ext cx="1435059" cy="1154590"/>
          </a:xfrm>
          <a:prstGeom prst="rect">
            <a:avLst/>
          </a:prstGeom>
        </p:spPr>
      </p:pic>
      <p:grpSp>
        <p:nvGrpSpPr>
          <p:cNvPr id="6" name="Grupo 5"/>
          <p:cNvGrpSpPr/>
          <p:nvPr/>
        </p:nvGrpSpPr>
        <p:grpSpPr>
          <a:xfrm>
            <a:off x="3448343" y="2310302"/>
            <a:ext cx="1581325" cy="1624700"/>
            <a:chOff x="156037" y="411492"/>
            <a:chExt cx="4116705" cy="4468530"/>
          </a:xfrm>
        </p:grpSpPr>
        <p:grpSp>
          <p:nvGrpSpPr>
            <p:cNvPr id="8" name="Google Shape;63;p15"/>
            <p:cNvGrpSpPr/>
            <p:nvPr/>
          </p:nvGrpSpPr>
          <p:grpSpPr>
            <a:xfrm>
              <a:off x="156037" y="411549"/>
              <a:ext cx="1420134" cy="4463111"/>
              <a:chOff x="766275" y="528825"/>
              <a:chExt cx="1473048" cy="3569874"/>
            </a:xfrm>
          </p:grpSpPr>
          <p:sp>
            <p:nvSpPr>
              <p:cNvPr id="18" name="Google Shape;64;p15"/>
              <p:cNvSpPr/>
              <p:nvPr/>
            </p:nvSpPr>
            <p:spPr>
              <a:xfrm>
                <a:off x="1122740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0" y="3270"/>
                      <a:pt x="0" y="7306"/>
                    </a:cubicBezTo>
                    <a:cubicBezTo>
                      <a:pt x="0" y="11342"/>
                      <a:pt x="3303" y="14645"/>
                      <a:pt x="7339" y="14645"/>
                    </a:cubicBezTo>
                    <a:cubicBezTo>
                      <a:pt x="11375" y="14645"/>
                      <a:pt x="14644" y="11342"/>
                      <a:pt x="14644" y="7306"/>
                    </a:cubicBezTo>
                    <a:cubicBezTo>
                      <a:pt x="14644" y="3270"/>
                      <a:pt x="11375" y="1"/>
                      <a:pt x="733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65;p15"/>
              <p:cNvSpPr/>
              <p:nvPr/>
            </p:nvSpPr>
            <p:spPr>
              <a:xfrm>
                <a:off x="766275" y="1372818"/>
                <a:ext cx="1473048" cy="2725881"/>
              </a:xfrm>
              <a:custGeom>
                <a:avLst/>
                <a:gdLst/>
                <a:ahLst/>
                <a:cxnLst/>
                <a:rect l="l" t="t" r="r" b="b"/>
                <a:pathLst>
                  <a:path w="28121" h="52038" extrusionOk="0">
                    <a:moveTo>
                      <a:pt x="5271" y="0"/>
                    </a:moveTo>
                    <a:cubicBezTo>
                      <a:pt x="2369" y="0"/>
                      <a:pt x="1" y="2369"/>
                      <a:pt x="1" y="5304"/>
                    </a:cubicBezTo>
                    <a:lnTo>
                      <a:pt x="1" y="30656"/>
                    </a:lnTo>
                    <a:cubicBezTo>
                      <a:pt x="1" y="32057"/>
                      <a:pt x="1135" y="33158"/>
                      <a:pt x="2502" y="33158"/>
                    </a:cubicBezTo>
                    <a:cubicBezTo>
                      <a:pt x="3870" y="33158"/>
                      <a:pt x="4971" y="32057"/>
                      <a:pt x="4971" y="30656"/>
                    </a:cubicBezTo>
                    <a:lnTo>
                      <a:pt x="4971" y="7673"/>
                    </a:lnTo>
                    <a:cubicBezTo>
                      <a:pt x="4971" y="7306"/>
                      <a:pt x="5271" y="7005"/>
                      <a:pt x="5638" y="7005"/>
                    </a:cubicBezTo>
                    <a:cubicBezTo>
                      <a:pt x="6005" y="7005"/>
                      <a:pt x="6305" y="7306"/>
                      <a:pt x="6305" y="7673"/>
                    </a:cubicBezTo>
                    <a:lnTo>
                      <a:pt x="6305" y="23284"/>
                    </a:lnTo>
                    <a:lnTo>
                      <a:pt x="6338" y="23284"/>
                    </a:lnTo>
                    <a:lnTo>
                      <a:pt x="6338" y="48502"/>
                    </a:lnTo>
                    <a:cubicBezTo>
                      <a:pt x="6338" y="50470"/>
                      <a:pt x="7906" y="52038"/>
                      <a:pt x="9874" y="52038"/>
                    </a:cubicBezTo>
                    <a:cubicBezTo>
                      <a:pt x="11809" y="52038"/>
                      <a:pt x="13410" y="50470"/>
                      <a:pt x="13410" y="48502"/>
                    </a:cubicBezTo>
                    <a:lnTo>
                      <a:pt x="13410" y="27654"/>
                    </a:lnTo>
                    <a:cubicBezTo>
                      <a:pt x="13410" y="27287"/>
                      <a:pt x="13710" y="26986"/>
                      <a:pt x="14077" y="26986"/>
                    </a:cubicBezTo>
                    <a:cubicBezTo>
                      <a:pt x="14444" y="26986"/>
                      <a:pt x="14744" y="27287"/>
                      <a:pt x="14744" y="27654"/>
                    </a:cubicBezTo>
                    <a:lnTo>
                      <a:pt x="14744" y="48502"/>
                    </a:lnTo>
                    <a:cubicBezTo>
                      <a:pt x="14744" y="50470"/>
                      <a:pt x="16312" y="52038"/>
                      <a:pt x="18280" y="52038"/>
                    </a:cubicBezTo>
                    <a:cubicBezTo>
                      <a:pt x="20215" y="52038"/>
                      <a:pt x="21816" y="50470"/>
                      <a:pt x="21816" y="48502"/>
                    </a:cubicBezTo>
                    <a:lnTo>
                      <a:pt x="21816" y="7606"/>
                    </a:lnTo>
                    <a:cubicBezTo>
                      <a:pt x="21816" y="7272"/>
                      <a:pt x="22116" y="7005"/>
                      <a:pt x="22450" y="7005"/>
                    </a:cubicBezTo>
                    <a:cubicBezTo>
                      <a:pt x="22817" y="7005"/>
                      <a:pt x="23117" y="7306"/>
                      <a:pt x="23117" y="7673"/>
                    </a:cubicBezTo>
                    <a:lnTo>
                      <a:pt x="23117" y="30656"/>
                    </a:lnTo>
                    <a:cubicBezTo>
                      <a:pt x="23117" y="32057"/>
                      <a:pt x="24218" y="33158"/>
                      <a:pt x="25619" y="33158"/>
                    </a:cubicBezTo>
                    <a:lnTo>
                      <a:pt x="25652" y="33158"/>
                    </a:lnTo>
                    <a:cubicBezTo>
                      <a:pt x="27020" y="33158"/>
                      <a:pt x="28121" y="32057"/>
                      <a:pt x="28121" y="30656"/>
                    </a:cubicBezTo>
                    <a:lnTo>
                      <a:pt x="28121" y="5304"/>
                    </a:lnTo>
                    <a:cubicBezTo>
                      <a:pt x="28121" y="2369"/>
                      <a:pt x="25786" y="0"/>
                      <a:pt x="2288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" name="Google Shape;66;p15"/>
            <p:cNvGrpSpPr/>
            <p:nvPr/>
          </p:nvGrpSpPr>
          <p:grpSpPr>
            <a:xfrm>
              <a:off x="954362" y="411492"/>
              <a:ext cx="1573405" cy="4463241"/>
              <a:chOff x="3333137" y="528825"/>
              <a:chExt cx="1632029" cy="3569979"/>
            </a:xfrm>
            <a:solidFill>
              <a:schemeClr val="accent6"/>
            </a:solidFill>
          </p:grpSpPr>
          <p:sp>
            <p:nvSpPr>
              <p:cNvPr id="16" name="Google Shape;67;p15"/>
              <p:cNvSpPr/>
              <p:nvPr/>
            </p:nvSpPr>
            <p:spPr>
              <a:xfrm>
                <a:off x="3766447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1" y="3270"/>
                      <a:pt x="1" y="7306"/>
                    </a:cubicBezTo>
                    <a:cubicBezTo>
                      <a:pt x="1" y="11342"/>
                      <a:pt x="3303" y="14645"/>
                      <a:pt x="7339" y="14645"/>
                    </a:cubicBezTo>
                    <a:cubicBezTo>
                      <a:pt x="11376" y="14645"/>
                      <a:pt x="14645" y="11342"/>
                      <a:pt x="14645" y="7306"/>
                    </a:cubicBezTo>
                    <a:cubicBezTo>
                      <a:pt x="14645" y="3270"/>
                      <a:pt x="11376" y="1"/>
                      <a:pt x="7339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68;p15"/>
              <p:cNvSpPr/>
              <p:nvPr/>
            </p:nvSpPr>
            <p:spPr>
              <a:xfrm>
                <a:off x="3333137" y="1376328"/>
                <a:ext cx="1632029" cy="2722476"/>
              </a:xfrm>
              <a:custGeom>
                <a:avLst/>
                <a:gdLst/>
                <a:ahLst/>
                <a:cxnLst/>
                <a:rect l="l" t="t" r="r" b="b"/>
                <a:pathLst>
                  <a:path w="31156" h="51973" extrusionOk="0">
                    <a:moveTo>
                      <a:pt x="8640" y="0"/>
                    </a:moveTo>
                    <a:cubicBezTo>
                      <a:pt x="5971" y="0"/>
                      <a:pt x="3703" y="2002"/>
                      <a:pt x="3369" y="4637"/>
                    </a:cubicBezTo>
                    <a:lnTo>
                      <a:pt x="167" y="30289"/>
                    </a:lnTo>
                    <a:cubicBezTo>
                      <a:pt x="0" y="31589"/>
                      <a:pt x="934" y="32624"/>
                      <a:pt x="2235" y="32624"/>
                    </a:cubicBezTo>
                    <a:cubicBezTo>
                      <a:pt x="3536" y="32624"/>
                      <a:pt x="4737" y="31556"/>
                      <a:pt x="4904" y="30255"/>
                    </a:cubicBezTo>
                    <a:lnTo>
                      <a:pt x="7772" y="7372"/>
                    </a:lnTo>
                    <a:cubicBezTo>
                      <a:pt x="7806" y="7072"/>
                      <a:pt x="8073" y="6872"/>
                      <a:pt x="8339" y="6872"/>
                    </a:cubicBezTo>
                    <a:lnTo>
                      <a:pt x="8606" y="6872"/>
                    </a:lnTo>
                    <a:cubicBezTo>
                      <a:pt x="8940" y="6872"/>
                      <a:pt x="9207" y="7172"/>
                      <a:pt x="9140" y="7506"/>
                    </a:cubicBezTo>
                    <a:lnTo>
                      <a:pt x="5804" y="33758"/>
                    </a:lnTo>
                    <a:cubicBezTo>
                      <a:pt x="5738" y="34125"/>
                      <a:pt x="6004" y="34425"/>
                      <a:pt x="6371" y="34425"/>
                    </a:cubicBezTo>
                    <a:lnTo>
                      <a:pt x="7872" y="34425"/>
                    </a:lnTo>
                    <a:lnTo>
                      <a:pt x="7872" y="48435"/>
                    </a:lnTo>
                    <a:cubicBezTo>
                      <a:pt x="7872" y="50396"/>
                      <a:pt x="9442" y="51973"/>
                      <a:pt x="11388" y="51973"/>
                    </a:cubicBezTo>
                    <a:cubicBezTo>
                      <a:pt x="11428" y="51973"/>
                      <a:pt x="11468" y="51972"/>
                      <a:pt x="11508" y="51971"/>
                    </a:cubicBezTo>
                    <a:cubicBezTo>
                      <a:pt x="13443" y="51904"/>
                      <a:pt x="14944" y="50236"/>
                      <a:pt x="14944" y="48301"/>
                    </a:cubicBezTo>
                    <a:lnTo>
                      <a:pt x="14944" y="35092"/>
                    </a:lnTo>
                    <a:cubicBezTo>
                      <a:pt x="14944" y="34725"/>
                      <a:pt x="15244" y="34425"/>
                      <a:pt x="15611" y="34425"/>
                    </a:cubicBezTo>
                    <a:cubicBezTo>
                      <a:pt x="15978" y="34425"/>
                      <a:pt x="16278" y="34725"/>
                      <a:pt x="16278" y="35092"/>
                    </a:cubicBezTo>
                    <a:lnTo>
                      <a:pt x="16278" y="48435"/>
                    </a:lnTo>
                    <a:cubicBezTo>
                      <a:pt x="16278" y="50396"/>
                      <a:pt x="17848" y="51973"/>
                      <a:pt x="19794" y="51973"/>
                    </a:cubicBezTo>
                    <a:cubicBezTo>
                      <a:pt x="19834" y="51973"/>
                      <a:pt x="19874" y="51972"/>
                      <a:pt x="19914" y="51971"/>
                    </a:cubicBezTo>
                    <a:cubicBezTo>
                      <a:pt x="21849" y="51904"/>
                      <a:pt x="23350" y="50236"/>
                      <a:pt x="23350" y="48301"/>
                    </a:cubicBezTo>
                    <a:lnTo>
                      <a:pt x="23350" y="34425"/>
                    </a:lnTo>
                    <a:lnTo>
                      <a:pt x="25085" y="34425"/>
                    </a:lnTo>
                    <a:cubicBezTo>
                      <a:pt x="25452" y="34425"/>
                      <a:pt x="25719" y="34125"/>
                      <a:pt x="25685" y="33758"/>
                    </a:cubicBezTo>
                    <a:lnTo>
                      <a:pt x="22316" y="7506"/>
                    </a:lnTo>
                    <a:cubicBezTo>
                      <a:pt x="22249" y="7172"/>
                      <a:pt x="22516" y="6872"/>
                      <a:pt x="22883" y="6872"/>
                    </a:cubicBezTo>
                    <a:cubicBezTo>
                      <a:pt x="23150" y="6872"/>
                      <a:pt x="23417" y="7072"/>
                      <a:pt x="23450" y="7372"/>
                    </a:cubicBezTo>
                    <a:lnTo>
                      <a:pt x="26352" y="30589"/>
                    </a:lnTo>
                    <a:cubicBezTo>
                      <a:pt x="26489" y="31768"/>
                      <a:pt x="27506" y="32654"/>
                      <a:pt x="28678" y="32654"/>
                    </a:cubicBezTo>
                    <a:cubicBezTo>
                      <a:pt x="28932" y="32654"/>
                      <a:pt x="29193" y="32612"/>
                      <a:pt x="29455" y="32523"/>
                    </a:cubicBezTo>
                    <a:cubicBezTo>
                      <a:pt x="30522" y="32157"/>
                      <a:pt x="31156" y="31056"/>
                      <a:pt x="31022" y="29922"/>
                    </a:cubicBezTo>
                    <a:lnTo>
                      <a:pt x="27853" y="4637"/>
                    </a:lnTo>
                    <a:cubicBezTo>
                      <a:pt x="27520" y="2002"/>
                      <a:pt x="25252" y="0"/>
                      <a:pt x="2258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" name="Google Shape;69;p15"/>
            <p:cNvGrpSpPr/>
            <p:nvPr/>
          </p:nvGrpSpPr>
          <p:grpSpPr>
            <a:xfrm>
              <a:off x="1934612" y="416911"/>
              <a:ext cx="1420134" cy="4463111"/>
              <a:chOff x="766275" y="528825"/>
              <a:chExt cx="1473048" cy="3569874"/>
            </a:xfrm>
          </p:grpSpPr>
          <p:sp>
            <p:nvSpPr>
              <p:cNvPr id="14" name="Google Shape;70;p15"/>
              <p:cNvSpPr/>
              <p:nvPr/>
            </p:nvSpPr>
            <p:spPr>
              <a:xfrm>
                <a:off x="1122740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0" y="3270"/>
                      <a:pt x="0" y="7306"/>
                    </a:cubicBezTo>
                    <a:cubicBezTo>
                      <a:pt x="0" y="11342"/>
                      <a:pt x="3303" y="14645"/>
                      <a:pt x="7339" y="14645"/>
                    </a:cubicBezTo>
                    <a:cubicBezTo>
                      <a:pt x="11375" y="14645"/>
                      <a:pt x="14644" y="11342"/>
                      <a:pt x="14644" y="7306"/>
                    </a:cubicBezTo>
                    <a:cubicBezTo>
                      <a:pt x="14644" y="3270"/>
                      <a:pt x="11375" y="1"/>
                      <a:pt x="733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71;p15"/>
              <p:cNvSpPr/>
              <p:nvPr/>
            </p:nvSpPr>
            <p:spPr>
              <a:xfrm>
                <a:off x="766275" y="1372818"/>
                <a:ext cx="1473048" cy="2725881"/>
              </a:xfrm>
              <a:custGeom>
                <a:avLst/>
                <a:gdLst/>
                <a:ahLst/>
                <a:cxnLst/>
                <a:rect l="l" t="t" r="r" b="b"/>
                <a:pathLst>
                  <a:path w="28121" h="52038" extrusionOk="0">
                    <a:moveTo>
                      <a:pt x="5271" y="0"/>
                    </a:moveTo>
                    <a:cubicBezTo>
                      <a:pt x="2369" y="0"/>
                      <a:pt x="1" y="2369"/>
                      <a:pt x="1" y="5304"/>
                    </a:cubicBezTo>
                    <a:lnTo>
                      <a:pt x="1" y="30656"/>
                    </a:lnTo>
                    <a:cubicBezTo>
                      <a:pt x="1" y="32057"/>
                      <a:pt x="1135" y="33158"/>
                      <a:pt x="2502" y="33158"/>
                    </a:cubicBezTo>
                    <a:cubicBezTo>
                      <a:pt x="3870" y="33158"/>
                      <a:pt x="4971" y="32057"/>
                      <a:pt x="4971" y="30656"/>
                    </a:cubicBezTo>
                    <a:lnTo>
                      <a:pt x="4971" y="7673"/>
                    </a:lnTo>
                    <a:cubicBezTo>
                      <a:pt x="4971" y="7306"/>
                      <a:pt x="5271" y="7005"/>
                      <a:pt x="5638" y="7005"/>
                    </a:cubicBezTo>
                    <a:cubicBezTo>
                      <a:pt x="6005" y="7005"/>
                      <a:pt x="6305" y="7306"/>
                      <a:pt x="6305" y="7673"/>
                    </a:cubicBezTo>
                    <a:lnTo>
                      <a:pt x="6305" y="23284"/>
                    </a:lnTo>
                    <a:lnTo>
                      <a:pt x="6338" y="23284"/>
                    </a:lnTo>
                    <a:lnTo>
                      <a:pt x="6338" y="48502"/>
                    </a:lnTo>
                    <a:cubicBezTo>
                      <a:pt x="6338" y="50470"/>
                      <a:pt x="7906" y="52038"/>
                      <a:pt x="9874" y="52038"/>
                    </a:cubicBezTo>
                    <a:cubicBezTo>
                      <a:pt x="11809" y="52038"/>
                      <a:pt x="13410" y="50470"/>
                      <a:pt x="13410" y="48502"/>
                    </a:cubicBezTo>
                    <a:lnTo>
                      <a:pt x="13410" y="27654"/>
                    </a:lnTo>
                    <a:cubicBezTo>
                      <a:pt x="13410" y="27287"/>
                      <a:pt x="13710" y="26986"/>
                      <a:pt x="14077" y="26986"/>
                    </a:cubicBezTo>
                    <a:cubicBezTo>
                      <a:pt x="14444" y="26986"/>
                      <a:pt x="14744" y="27287"/>
                      <a:pt x="14744" y="27654"/>
                    </a:cubicBezTo>
                    <a:lnTo>
                      <a:pt x="14744" y="48502"/>
                    </a:lnTo>
                    <a:cubicBezTo>
                      <a:pt x="14744" y="50470"/>
                      <a:pt x="16312" y="52038"/>
                      <a:pt x="18280" y="52038"/>
                    </a:cubicBezTo>
                    <a:cubicBezTo>
                      <a:pt x="20215" y="52038"/>
                      <a:pt x="21816" y="50470"/>
                      <a:pt x="21816" y="48502"/>
                    </a:cubicBezTo>
                    <a:lnTo>
                      <a:pt x="21816" y="7606"/>
                    </a:lnTo>
                    <a:cubicBezTo>
                      <a:pt x="21816" y="7272"/>
                      <a:pt x="22116" y="7005"/>
                      <a:pt x="22450" y="7005"/>
                    </a:cubicBezTo>
                    <a:cubicBezTo>
                      <a:pt x="22817" y="7005"/>
                      <a:pt x="23117" y="7306"/>
                      <a:pt x="23117" y="7673"/>
                    </a:cubicBezTo>
                    <a:lnTo>
                      <a:pt x="23117" y="30656"/>
                    </a:lnTo>
                    <a:cubicBezTo>
                      <a:pt x="23117" y="32057"/>
                      <a:pt x="24218" y="33158"/>
                      <a:pt x="25619" y="33158"/>
                    </a:cubicBezTo>
                    <a:lnTo>
                      <a:pt x="25652" y="33158"/>
                    </a:lnTo>
                    <a:cubicBezTo>
                      <a:pt x="27020" y="33158"/>
                      <a:pt x="28121" y="32057"/>
                      <a:pt x="28121" y="30656"/>
                    </a:cubicBezTo>
                    <a:lnTo>
                      <a:pt x="28121" y="5304"/>
                    </a:lnTo>
                    <a:cubicBezTo>
                      <a:pt x="28121" y="2369"/>
                      <a:pt x="25786" y="0"/>
                      <a:pt x="2288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" name="Google Shape;72;p15"/>
            <p:cNvGrpSpPr/>
            <p:nvPr/>
          </p:nvGrpSpPr>
          <p:grpSpPr>
            <a:xfrm>
              <a:off x="2699337" y="416329"/>
              <a:ext cx="1573405" cy="4463241"/>
              <a:chOff x="3333137" y="528825"/>
              <a:chExt cx="1632029" cy="3569979"/>
            </a:xfrm>
          </p:grpSpPr>
          <p:sp>
            <p:nvSpPr>
              <p:cNvPr id="12" name="Google Shape;73;p15"/>
              <p:cNvSpPr/>
              <p:nvPr/>
            </p:nvSpPr>
            <p:spPr>
              <a:xfrm>
                <a:off x="3766447" y="528825"/>
                <a:ext cx="767142" cy="767142"/>
              </a:xfrm>
              <a:custGeom>
                <a:avLst/>
                <a:gdLst/>
                <a:ahLst/>
                <a:cxnLst/>
                <a:rect l="l" t="t" r="r" b="b"/>
                <a:pathLst>
                  <a:path w="14645" h="14645" extrusionOk="0">
                    <a:moveTo>
                      <a:pt x="7339" y="1"/>
                    </a:moveTo>
                    <a:cubicBezTo>
                      <a:pt x="3303" y="1"/>
                      <a:pt x="1" y="3270"/>
                      <a:pt x="1" y="7306"/>
                    </a:cubicBezTo>
                    <a:cubicBezTo>
                      <a:pt x="1" y="11342"/>
                      <a:pt x="3303" y="14645"/>
                      <a:pt x="7339" y="14645"/>
                    </a:cubicBezTo>
                    <a:cubicBezTo>
                      <a:pt x="11376" y="14645"/>
                      <a:pt x="14645" y="11342"/>
                      <a:pt x="14645" y="7306"/>
                    </a:cubicBezTo>
                    <a:cubicBezTo>
                      <a:pt x="14645" y="3270"/>
                      <a:pt x="11376" y="1"/>
                      <a:pt x="733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74;p15"/>
              <p:cNvSpPr/>
              <p:nvPr/>
            </p:nvSpPr>
            <p:spPr>
              <a:xfrm>
                <a:off x="3333137" y="1376328"/>
                <a:ext cx="1632029" cy="2722476"/>
              </a:xfrm>
              <a:custGeom>
                <a:avLst/>
                <a:gdLst/>
                <a:ahLst/>
                <a:cxnLst/>
                <a:rect l="l" t="t" r="r" b="b"/>
                <a:pathLst>
                  <a:path w="31156" h="51973" extrusionOk="0">
                    <a:moveTo>
                      <a:pt x="8640" y="0"/>
                    </a:moveTo>
                    <a:cubicBezTo>
                      <a:pt x="5971" y="0"/>
                      <a:pt x="3703" y="2002"/>
                      <a:pt x="3369" y="4637"/>
                    </a:cubicBezTo>
                    <a:lnTo>
                      <a:pt x="167" y="30289"/>
                    </a:lnTo>
                    <a:cubicBezTo>
                      <a:pt x="0" y="31589"/>
                      <a:pt x="934" y="32624"/>
                      <a:pt x="2235" y="32624"/>
                    </a:cubicBezTo>
                    <a:cubicBezTo>
                      <a:pt x="3536" y="32624"/>
                      <a:pt x="4737" y="31556"/>
                      <a:pt x="4904" y="30255"/>
                    </a:cubicBezTo>
                    <a:lnTo>
                      <a:pt x="7772" y="7372"/>
                    </a:lnTo>
                    <a:cubicBezTo>
                      <a:pt x="7806" y="7072"/>
                      <a:pt x="8073" y="6872"/>
                      <a:pt x="8339" y="6872"/>
                    </a:cubicBezTo>
                    <a:lnTo>
                      <a:pt x="8606" y="6872"/>
                    </a:lnTo>
                    <a:cubicBezTo>
                      <a:pt x="8940" y="6872"/>
                      <a:pt x="9207" y="7172"/>
                      <a:pt x="9140" y="7506"/>
                    </a:cubicBezTo>
                    <a:lnTo>
                      <a:pt x="5804" y="33758"/>
                    </a:lnTo>
                    <a:cubicBezTo>
                      <a:pt x="5738" y="34125"/>
                      <a:pt x="6004" y="34425"/>
                      <a:pt x="6371" y="34425"/>
                    </a:cubicBezTo>
                    <a:lnTo>
                      <a:pt x="7872" y="34425"/>
                    </a:lnTo>
                    <a:lnTo>
                      <a:pt x="7872" y="48435"/>
                    </a:lnTo>
                    <a:cubicBezTo>
                      <a:pt x="7872" y="50396"/>
                      <a:pt x="9442" y="51973"/>
                      <a:pt x="11388" y="51973"/>
                    </a:cubicBezTo>
                    <a:cubicBezTo>
                      <a:pt x="11428" y="51973"/>
                      <a:pt x="11468" y="51972"/>
                      <a:pt x="11508" y="51971"/>
                    </a:cubicBezTo>
                    <a:cubicBezTo>
                      <a:pt x="13443" y="51904"/>
                      <a:pt x="14944" y="50236"/>
                      <a:pt x="14944" y="48301"/>
                    </a:cubicBezTo>
                    <a:lnTo>
                      <a:pt x="14944" y="35092"/>
                    </a:lnTo>
                    <a:cubicBezTo>
                      <a:pt x="14944" y="34725"/>
                      <a:pt x="15244" y="34425"/>
                      <a:pt x="15611" y="34425"/>
                    </a:cubicBezTo>
                    <a:cubicBezTo>
                      <a:pt x="15978" y="34425"/>
                      <a:pt x="16278" y="34725"/>
                      <a:pt x="16278" y="35092"/>
                    </a:cubicBezTo>
                    <a:lnTo>
                      <a:pt x="16278" y="48435"/>
                    </a:lnTo>
                    <a:cubicBezTo>
                      <a:pt x="16278" y="50396"/>
                      <a:pt x="17848" y="51973"/>
                      <a:pt x="19794" y="51973"/>
                    </a:cubicBezTo>
                    <a:cubicBezTo>
                      <a:pt x="19834" y="51973"/>
                      <a:pt x="19874" y="51972"/>
                      <a:pt x="19914" y="51971"/>
                    </a:cubicBezTo>
                    <a:cubicBezTo>
                      <a:pt x="21849" y="51904"/>
                      <a:pt x="23350" y="50236"/>
                      <a:pt x="23350" y="48301"/>
                    </a:cubicBezTo>
                    <a:lnTo>
                      <a:pt x="23350" y="34425"/>
                    </a:lnTo>
                    <a:lnTo>
                      <a:pt x="25085" y="34425"/>
                    </a:lnTo>
                    <a:cubicBezTo>
                      <a:pt x="25452" y="34425"/>
                      <a:pt x="25719" y="34125"/>
                      <a:pt x="25685" y="33758"/>
                    </a:cubicBezTo>
                    <a:lnTo>
                      <a:pt x="22316" y="7506"/>
                    </a:lnTo>
                    <a:cubicBezTo>
                      <a:pt x="22249" y="7172"/>
                      <a:pt x="22516" y="6872"/>
                      <a:pt x="22883" y="6872"/>
                    </a:cubicBezTo>
                    <a:cubicBezTo>
                      <a:pt x="23150" y="6872"/>
                      <a:pt x="23417" y="7072"/>
                      <a:pt x="23450" y="7372"/>
                    </a:cubicBezTo>
                    <a:lnTo>
                      <a:pt x="26352" y="30589"/>
                    </a:lnTo>
                    <a:cubicBezTo>
                      <a:pt x="26489" y="31768"/>
                      <a:pt x="27506" y="32654"/>
                      <a:pt x="28678" y="32654"/>
                    </a:cubicBezTo>
                    <a:cubicBezTo>
                      <a:pt x="28932" y="32654"/>
                      <a:pt x="29193" y="32612"/>
                      <a:pt x="29455" y="32523"/>
                    </a:cubicBezTo>
                    <a:cubicBezTo>
                      <a:pt x="30522" y="32157"/>
                      <a:pt x="31156" y="31056"/>
                      <a:pt x="31022" y="29922"/>
                    </a:cubicBezTo>
                    <a:lnTo>
                      <a:pt x="27853" y="4637"/>
                    </a:lnTo>
                    <a:cubicBezTo>
                      <a:pt x="27520" y="2002"/>
                      <a:pt x="25252" y="0"/>
                      <a:pt x="2258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904101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6263</TotalTime>
  <Words>1115</Words>
  <Application>Microsoft Office PowerPoint</Application>
  <PresentationFormat>Panorámica</PresentationFormat>
  <Paragraphs>112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8" baseType="lpstr">
      <vt:lpstr>Arial</vt:lpstr>
      <vt:lpstr>Bahnschrift</vt:lpstr>
      <vt:lpstr>Bahnschrift Condensed</vt:lpstr>
      <vt:lpstr>Calibri</vt:lpstr>
      <vt:lpstr>Calibri Light</vt:lpstr>
      <vt:lpstr>Fira Sans</vt:lpstr>
      <vt:lpstr>Times New Roman</vt:lpstr>
      <vt:lpstr>Wingdings</vt:lpstr>
      <vt:lpstr>Tema de Office</vt:lpstr>
      <vt:lpstr>INFORME DE GESTIÓN TRIMESTRAL N° 1/2023  CUMPLIMIENTO DE FUNCIONES DE LA UNIDAD  UNIDAD DE CONTROL Y AUDITORÍA GOBIERNO REGIONAL DE LOS RÍOS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GRACIAS POR SU ATENCIÓN   DATOS DE CONTACTO 63 2284321 jveragua@goredelosrios.cl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REUNIÓN UCAI - DPIR</dc:title>
  <dc:creator>Marjolaine Celis</dc:creator>
  <cp:lastModifiedBy>Juan Carlos Veragua</cp:lastModifiedBy>
  <cp:revision>202</cp:revision>
  <dcterms:created xsi:type="dcterms:W3CDTF">2021-03-08T15:43:14Z</dcterms:created>
  <dcterms:modified xsi:type="dcterms:W3CDTF">2023-04-25T21:45:27Z</dcterms:modified>
</cp:coreProperties>
</file>