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7" r:id="rId1"/>
  </p:sldMasterIdLst>
  <p:sldIdLst>
    <p:sldId id="261" r:id="rId2"/>
    <p:sldId id="320" r:id="rId3"/>
    <p:sldId id="274" r:id="rId4"/>
    <p:sldId id="305" r:id="rId5"/>
    <p:sldId id="323" r:id="rId6"/>
    <p:sldId id="325" r:id="rId7"/>
    <p:sldId id="308" r:id="rId8"/>
    <p:sldId id="324" r:id="rId9"/>
    <p:sldId id="317" r:id="rId10"/>
    <p:sldId id="315" r:id="rId11"/>
    <p:sldId id="268" r:id="rId12"/>
  </p:sldIdLst>
  <p:sldSz cx="12192000" cy="6858000"/>
  <p:notesSz cx="7010400" cy="92964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los Ovando Hernández" initials="COH" lastIdx="1" clrIdx="0">
    <p:extLst>
      <p:ext uri="{19B8F6BF-5375-455C-9EA6-DF929625EA0E}">
        <p15:presenceInfo xmlns:p15="http://schemas.microsoft.com/office/powerpoint/2012/main" userId="S-1-5-21-3086302439-3758002557-1947760193-137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339933"/>
    <a:srgbClr val="99CCFF"/>
    <a:srgbClr val="F2B800"/>
    <a:srgbClr val="CC99FF"/>
    <a:srgbClr val="00CC99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88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3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3A4B2-34DA-42A6-AAE6-E58641F2C8C8}" type="datetimeFigureOut">
              <a:rPr lang="es-CL" smtClean="0"/>
              <a:t>07-11-2023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3911D-1A18-42B0-BB74-467DFEFC13D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1292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3A4B2-34DA-42A6-AAE6-E58641F2C8C8}" type="datetimeFigureOut">
              <a:rPr lang="es-CL" smtClean="0"/>
              <a:t>07-11-2023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3911D-1A18-42B0-BB74-467DFEFC13D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2499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3A4B2-34DA-42A6-AAE6-E58641F2C8C8}" type="datetimeFigureOut">
              <a:rPr lang="es-CL" smtClean="0"/>
              <a:t>07-11-2023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3911D-1A18-42B0-BB74-467DFEFC13D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0995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3A4B2-34DA-42A6-AAE6-E58641F2C8C8}" type="datetimeFigureOut">
              <a:rPr lang="es-CL" smtClean="0"/>
              <a:t>07-11-2023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3911D-1A18-42B0-BB74-467DFEFC13D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0220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3A4B2-34DA-42A6-AAE6-E58641F2C8C8}" type="datetimeFigureOut">
              <a:rPr lang="es-CL" smtClean="0"/>
              <a:t>07-11-2023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3911D-1A18-42B0-BB74-467DFEFC13D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4293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3A4B2-34DA-42A6-AAE6-E58641F2C8C8}" type="datetimeFigureOut">
              <a:rPr lang="es-CL" smtClean="0"/>
              <a:t>07-11-2023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3911D-1A18-42B0-BB74-467DFEFC13D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9117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3A4B2-34DA-42A6-AAE6-E58641F2C8C8}" type="datetimeFigureOut">
              <a:rPr lang="es-CL" smtClean="0"/>
              <a:t>07-11-2023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3911D-1A18-42B0-BB74-467DFEFC13D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095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3A4B2-34DA-42A6-AAE6-E58641F2C8C8}" type="datetimeFigureOut">
              <a:rPr lang="es-CL" smtClean="0"/>
              <a:t>07-11-2023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3911D-1A18-42B0-BB74-467DFEFC13D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7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3A4B2-34DA-42A6-AAE6-E58641F2C8C8}" type="datetimeFigureOut">
              <a:rPr lang="es-CL" smtClean="0"/>
              <a:t>07-11-2023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3911D-1A18-42B0-BB74-467DFEFC13D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085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3A4B2-34DA-42A6-AAE6-E58641F2C8C8}" type="datetimeFigureOut">
              <a:rPr lang="es-CL" smtClean="0"/>
              <a:t>07-11-2023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3911D-1A18-42B0-BB74-467DFEFC13D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7863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3A4B2-34DA-42A6-AAE6-E58641F2C8C8}" type="datetimeFigureOut">
              <a:rPr lang="es-CL" smtClean="0"/>
              <a:t>07-11-2023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3911D-1A18-42B0-BB74-467DFEFC13D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607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3A4B2-34DA-42A6-AAE6-E58641F2C8C8}" type="datetimeFigureOut">
              <a:rPr lang="es-CL" smtClean="0"/>
              <a:t>07-11-2023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3911D-1A18-42B0-BB74-467DFEFC13D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828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8" r:id="rId1"/>
    <p:sldLayoutId id="2147483979" r:id="rId2"/>
    <p:sldLayoutId id="2147483980" r:id="rId3"/>
    <p:sldLayoutId id="2147483981" r:id="rId4"/>
    <p:sldLayoutId id="2147483982" r:id="rId5"/>
    <p:sldLayoutId id="2147483983" r:id="rId6"/>
    <p:sldLayoutId id="2147483984" r:id="rId7"/>
    <p:sldLayoutId id="2147483985" r:id="rId8"/>
    <p:sldLayoutId id="2147483986" r:id="rId9"/>
    <p:sldLayoutId id="2147483987" r:id="rId10"/>
    <p:sldLayoutId id="21474839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188" y="37388"/>
            <a:ext cx="1271847" cy="1023276"/>
          </a:xfrm>
          <a:prstGeom prst="rect">
            <a:avLst/>
          </a:prstGeom>
        </p:spPr>
      </p:pic>
      <p:sp>
        <p:nvSpPr>
          <p:cNvPr id="11" name="Título 1"/>
          <p:cNvSpPr txBox="1">
            <a:spLocks/>
          </p:cNvSpPr>
          <p:nvPr/>
        </p:nvSpPr>
        <p:spPr>
          <a:xfrm>
            <a:off x="8518851" y="6024454"/>
            <a:ext cx="3287182" cy="706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9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VALDIVIA, 08 DE NOVIEMBRE DE 2023</a:t>
            </a:r>
          </a:p>
          <a:p>
            <a:pPr algn="ctr"/>
            <a:r>
              <a:rPr lang="es-CL" sz="9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CAMILA MATUS ZUÑIGA</a:t>
            </a:r>
          </a:p>
          <a:p>
            <a:pPr algn="ctr"/>
            <a:r>
              <a:rPr lang="es-CL" sz="9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JEFA (S) UNIDAD DE CONTROL Y AUDITORIA INTERNA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03761" y="2466328"/>
            <a:ext cx="9409778" cy="2097081"/>
          </a:xfrm>
        </p:spPr>
        <p:txBody>
          <a:bodyPr>
            <a:normAutofit/>
          </a:bodyPr>
          <a:lstStyle/>
          <a:p>
            <a:pPr algn="r"/>
            <a:r>
              <a:rPr lang="es-CL" sz="33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INFORME DE GESTIÓN TRIMESTRAL N° 3/2023 </a:t>
            </a:r>
            <a:br>
              <a:rPr lang="es-CL" sz="33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</a:br>
            <a:r>
              <a:rPr lang="es-CL" sz="33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CUMPLIMIENTO DE FUNCIONES</a:t>
            </a:r>
            <a:br>
              <a:rPr lang="es-CL" sz="32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</a:br>
            <a:br>
              <a:rPr lang="es-CL" sz="32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</a:br>
            <a:r>
              <a:rPr lang="es-CL" sz="16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UNIDAD DE CONTROL Y AUDITORÍA INTERNA</a:t>
            </a:r>
            <a:br>
              <a:rPr lang="es-CL" sz="16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</a:br>
            <a:r>
              <a:rPr lang="es-CL" sz="16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GOBIERNO REGIONAL DE LOS RÍOS</a:t>
            </a:r>
          </a:p>
        </p:txBody>
      </p:sp>
      <p:grpSp>
        <p:nvGrpSpPr>
          <p:cNvPr id="51" name="Grupo 50">
            <a:extLst>
              <a:ext uri="{FF2B5EF4-FFF2-40B4-BE49-F238E27FC236}">
                <a16:creationId xmlns:a16="http://schemas.microsoft.com/office/drawing/2014/main" id="{925D45A2-FBF7-4C68-AAC5-E2422FAD78C5}"/>
              </a:ext>
            </a:extLst>
          </p:cNvPr>
          <p:cNvGrpSpPr/>
          <p:nvPr/>
        </p:nvGrpSpPr>
        <p:grpSpPr>
          <a:xfrm>
            <a:off x="570348" y="1131772"/>
            <a:ext cx="2748785" cy="5726228"/>
            <a:chOff x="570348" y="1131772"/>
            <a:chExt cx="2748785" cy="5726228"/>
          </a:xfrm>
        </p:grpSpPr>
        <p:cxnSp>
          <p:nvCxnSpPr>
            <p:cNvPr id="6" name="Conector recto 5">
              <a:extLst>
                <a:ext uri="{FF2B5EF4-FFF2-40B4-BE49-F238E27FC236}">
                  <a16:creationId xmlns:a16="http://schemas.microsoft.com/office/drawing/2014/main" id="{804068CC-8632-4436-AF6A-AF92BC0806B7}"/>
                </a:ext>
              </a:extLst>
            </p:cNvPr>
            <p:cNvCxnSpPr>
              <a:cxnSpLocks/>
            </p:cNvCxnSpPr>
            <p:nvPr/>
          </p:nvCxnSpPr>
          <p:spPr>
            <a:xfrm>
              <a:off x="1320458" y="3797365"/>
              <a:ext cx="0" cy="3060635"/>
            </a:xfrm>
            <a:prstGeom prst="line">
              <a:avLst/>
            </a:prstGeom>
            <a:ln w="12700">
              <a:solidFill>
                <a:srgbClr val="00CC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ector recto 24">
              <a:extLst>
                <a:ext uri="{FF2B5EF4-FFF2-40B4-BE49-F238E27FC236}">
                  <a16:creationId xmlns:a16="http://schemas.microsoft.com/office/drawing/2014/main" id="{131211BB-A58D-4BFC-8DF8-E9D314ED5A33}"/>
                </a:ext>
              </a:extLst>
            </p:cNvPr>
            <p:cNvCxnSpPr>
              <a:cxnSpLocks/>
            </p:cNvCxnSpPr>
            <p:nvPr/>
          </p:nvCxnSpPr>
          <p:spPr>
            <a:xfrm>
              <a:off x="2581932" y="5190909"/>
              <a:ext cx="0" cy="1667091"/>
            </a:xfrm>
            <a:prstGeom prst="line">
              <a:avLst/>
            </a:prstGeom>
            <a:ln w="12700">
              <a:solidFill>
                <a:srgbClr val="F2B8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ector recto 27">
              <a:extLst>
                <a:ext uri="{FF2B5EF4-FFF2-40B4-BE49-F238E27FC236}">
                  <a16:creationId xmlns:a16="http://schemas.microsoft.com/office/drawing/2014/main" id="{DDCFF131-84BB-455F-B55E-DA4BF200961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103761" y="2429635"/>
              <a:ext cx="1" cy="4428365"/>
            </a:xfrm>
            <a:prstGeom prst="line">
              <a:avLst/>
            </a:prstGeom>
            <a:ln w="127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Elipse 3">
              <a:extLst>
                <a:ext uri="{FF2B5EF4-FFF2-40B4-BE49-F238E27FC236}">
                  <a16:creationId xmlns:a16="http://schemas.microsoft.com/office/drawing/2014/main" id="{4BE4B147-C37B-4813-9988-458E7CADE652}"/>
                </a:ext>
              </a:extLst>
            </p:cNvPr>
            <p:cNvSpPr/>
            <p:nvPr/>
          </p:nvSpPr>
          <p:spPr>
            <a:xfrm>
              <a:off x="570348" y="2518506"/>
              <a:ext cx="1474402" cy="1426629"/>
            </a:xfrm>
            <a:prstGeom prst="ellipse">
              <a:avLst/>
            </a:prstGeom>
            <a:solidFill>
              <a:srgbClr val="00CC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6BDC91EA-B6BE-4F99-9F1C-FC11B455A867}"/>
                </a:ext>
              </a:extLst>
            </p:cNvPr>
            <p:cNvSpPr/>
            <p:nvPr/>
          </p:nvSpPr>
          <p:spPr>
            <a:xfrm>
              <a:off x="1844731" y="3813401"/>
              <a:ext cx="1474402" cy="1426629"/>
            </a:xfrm>
            <a:prstGeom prst="ellipse">
              <a:avLst/>
            </a:prstGeom>
            <a:solidFill>
              <a:srgbClr val="F2B8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27" name="Elipse 26">
              <a:extLst>
                <a:ext uri="{FF2B5EF4-FFF2-40B4-BE49-F238E27FC236}">
                  <a16:creationId xmlns:a16="http://schemas.microsoft.com/office/drawing/2014/main" id="{FBA9194A-6790-4703-A232-381E9DED3A7A}"/>
                </a:ext>
              </a:extLst>
            </p:cNvPr>
            <p:cNvSpPr/>
            <p:nvPr/>
          </p:nvSpPr>
          <p:spPr>
            <a:xfrm>
              <a:off x="1366560" y="1131772"/>
              <a:ext cx="1474402" cy="1426629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pic>
          <p:nvPicPr>
            <p:cNvPr id="32" name="Gráfico 31" descr="Engranajes con relleno sólido">
              <a:extLst>
                <a:ext uri="{FF2B5EF4-FFF2-40B4-BE49-F238E27FC236}">
                  <a16:creationId xmlns:a16="http://schemas.microsoft.com/office/drawing/2014/main" id="{ED40EA2F-283A-410A-BA38-2FD9D3CF715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025762" y="3970545"/>
              <a:ext cx="1112339" cy="1112339"/>
            </a:xfrm>
            <a:prstGeom prst="rect">
              <a:avLst/>
            </a:prstGeom>
          </p:spPr>
        </p:pic>
        <p:pic>
          <p:nvPicPr>
            <p:cNvPr id="34" name="Gráfico 33" descr="Usuario con relleno sólido">
              <a:extLst>
                <a:ext uri="{FF2B5EF4-FFF2-40B4-BE49-F238E27FC236}">
                  <a16:creationId xmlns:a16="http://schemas.microsoft.com/office/drawing/2014/main" id="{2A3267BE-5F40-46FE-807F-8AB5A462742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589175" y="1305676"/>
              <a:ext cx="1029172" cy="1029172"/>
            </a:xfrm>
            <a:prstGeom prst="rect">
              <a:avLst/>
            </a:prstGeom>
          </p:spPr>
        </p:pic>
        <p:pic>
          <p:nvPicPr>
            <p:cNvPr id="38" name="Gráfico 37" descr="Lupa con relleno sólido">
              <a:extLst>
                <a:ext uri="{FF2B5EF4-FFF2-40B4-BE49-F238E27FC236}">
                  <a16:creationId xmlns:a16="http://schemas.microsoft.com/office/drawing/2014/main" id="{57F1C9A1-B149-4CD8-BBCA-94CE2DA9357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795112" y="2700618"/>
              <a:ext cx="1087373" cy="108737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712852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ángulo 14"/>
          <p:cNvSpPr/>
          <p:nvPr/>
        </p:nvSpPr>
        <p:spPr>
          <a:xfrm>
            <a:off x="11460480" y="0"/>
            <a:ext cx="731520" cy="20116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5" name="Rectángulo 24"/>
          <p:cNvSpPr/>
          <p:nvPr/>
        </p:nvSpPr>
        <p:spPr>
          <a:xfrm>
            <a:off x="7175241" y="335902"/>
            <a:ext cx="5026090" cy="410547"/>
          </a:xfrm>
          <a:prstGeom prst="rect">
            <a:avLst/>
          </a:prstGeom>
          <a:solidFill>
            <a:schemeClr val="accent4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/>
              <a:t>ACTIVIDADES DE GESTIÓN INTERNA</a:t>
            </a:r>
          </a:p>
        </p:txBody>
      </p:sp>
      <p:sp>
        <p:nvSpPr>
          <p:cNvPr id="27" name="Elipse 26"/>
          <p:cNvSpPr/>
          <p:nvPr/>
        </p:nvSpPr>
        <p:spPr>
          <a:xfrm>
            <a:off x="1687756" y="1602649"/>
            <a:ext cx="1502830" cy="1468996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400" b="1" dirty="0">
                <a:solidFill>
                  <a:schemeClr val="accent5">
                    <a:lumMod val="50000"/>
                  </a:schemeClr>
                </a:solidFill>
              </a:rPr>
              <a:t>Actividades + Relevantes</a:t>
            </a:r>
          </a:p>
        </p:txBody>
      </p:sp>
      <p:sp>
        <p:nvSpPr>
          <p:cNvPr id="3" name="Elipse 2"/>
          <p:cNvSpPr/>
          <p:nvPr/>
        </p:nvSpPr>
        <p:spPr>
          <a:xfrm>
            <a:off x="170409" y="984297"/>
            <a:ext cx="1798804" cy="1793940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400" b="1" dirty="0">
                <a:solidFill>
                  <a:schemeClr val="accent5">
                    <a:lumMod val="50000"/>
                  </a:schemeClr>
                </a:solidFill>
              </a:rPr>
              <a:t>Reuniones de Coordinación del Equipo</a:t>
            </a:r>
          </a:p>
        </p:txBody>
      </p:sp>
      <p:grpSp>
        <p:nvGrpSpPr>
          <p:cNvPr id="14" name="Grupo 13"/>
          <p:cNvGrpSpPr/>
          <p:nvPr/>
        </p:nvGrpSpPr>
        <p:grpSpPr>
          <a:xfrm>
            <a:off x="911032" y="2438752"/>
            <a:ext cx="1112578" cy="1138293"/>
            <a:chOff x="156037" y="411492"/>
            <a:chExt cx="4116705" cy="4468530"/>
          </a:xfrm>
        </p:grpSpPr>
        <p:grpSp>
          <p:nvGrpSpPr>
            <p:cNvPr id="18" name="Google Shape;63;p15"/>
            <p:cNvGrpSpPr/>
            <p:nvPr/>
          </p:nvGrpSpPr>
          <p:grpSpPr>
            <a:xfrm>
              <a:off x="156037" y="411549"/>
              <a:ext cx="1420134" cy="4463111"/>
              <a:chOff x="766275" y="528825"/>
              <a:chExt cx="1473048" cy="3569874"/>
            </a:xfrm>
          </p:grpSpPr>
          <p:sp>
            <p:nvSpPr>
              <p:cNvPr id="31" name="Google Shape;64;p15"/>
              <p:cNvSpPr/>
              <p:nvPr/>
            </p:nvSpPr>
            <p:spPr>
              <a:xfrm>
                <a:off x="1122740" y="528825"/>
                <a:ext cx="767142" cy="767142"/>
              </a:xfrm>
              <a:custGeom>
                <a:avLst/>
                <a:gdLst/>
                <a:ahLst/>
                <a:cxnLst/>
                <a:rect l="l" t="t" r="r" b="b"/>
                <a:pathLst>
                  <a:path w="14645" h="14645" extrusionOk="0">
                    <a:moveTo>
                      <a:pt x="7339" y="1"/>
                    </a:moveTo>
                    <a:cubicBezTo>
                      <a:pt x="3303" y="1"/>
                      <a:pt x="0" y="3270"/>
                      <a:pt x="0" y="7306"/>
                    </a:cubicBezTo>
                    <a:cubicBezTo>
                      <a:pt x="0" y="11342"/>
                      <a:pt x="3303" y="14645"/>
                      <a:pt x="7339" y="14645"/>
                    </a:cubicBezTo>
                    <a:cubicBezTo>
                      <a:pt x="11375" y="14645"/>
                      <a:pt x="14644" y="11342"/>
                      <a:pt x="14644" y="7306"/>
                    </a:cubicBezTo>
                    <a:cubicBezTo>
                      <a:pt x="14644" y="3270"/>
                      <a:pt x="11375" y="1"/>
                      <a:pt x="733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65;p15"/>
              <p:cNvSpPr/>
              <p:nvPr/>
            </p:nvSpPr>
            <p:spPr>
              <a:xfrm>
                <a:off x="766275" y="1372818"/>
                <a:ext cx="1473048" cy="2725881"/>
              </a:xfrm>
              <a:custGeom>
                <a:avLst/>
                <a:gdLst/>
                <a:ahLst/>
                <a:cxnLst/>
                <a:rect l="l" t="t" r="r" b="b"/>
                <a:pathLst>
                  <a:path w="28121" h="52038" extrusionOk="0">
                    <a:moveTo>
                      <a:pt x="5271" y="0"/>
                    </a:moveTo>
                    <a:cubicBezTo>
                      <a:pt x="2369" y="0"/>
                      <a:pt x="1" y="2369"/>
                      <a:pt x="1" y="5304"/>
                    </a:cubicBezTo>
                    <a:lnTo>
                      <a:pt x="1" y="30656"/>
                    </a:lnTo>
                    <a:cubicBezTo>
                      <a:pt x="1" y="32057"/>
                      <a:pt x="1135" y="33158"/>
                      <a:pt x="2502" y="33158"/>
                    </a:cubicBezTo>
                    <a:cubicBezTo>
                      <a:pt x="3870" y="33158"/>
                      <a:pt x="4971" y="32057"/>
                      <a:pt x="4971" y="30656"/>
                    </a:cubicBezTo>
                    <a:lnTo>
                      <a:pt x="4971" y="7673"/>
                    </a:lnTo>
                    <a:cubicBezTo>
                      <a:pt x="4971" y="7306"/>
                      <a:pt x="5271" y="7005"/>
                      <a:pt x="5638" y="7005"/>
                    </a:cubicBezTo>
                    <a:cubicBezTo>
                      <a:pt x="6005" y="7005"/>
                      <a:pt x="6305" y="7306"/>
                      <a:pt x="6305" y="7673"/>
                    </a:cubicBezTo>
                    <a:lnTo>
                      <a:pt x="6305" y="23284"/>
                    </a:lnTo>
                    <a:lnTo>
                      <a:pt x="6338" y="23284"/>
                    </a:lnTo>
                    <a:lnTo>
                      <a:pt x="6338" y="48502"/>
                    </a:lnTo>
                    <a:cubicBezTo>
                      <a:pt x="6338" y="50470"/>
                      <a:pt x="7906" y="52038"/>
                      <a:pt x="9874" y="52038"/>
                    </a:cubicBezTo>
                    <a:cubicBezTo>
                      <a:pt x="11809" y="52038"/>
                      <a:pt x="13410" y="50470"/>
                      <a:pt x="13410" y="48502"/>
                    </a:cubicBezTo>
                    <a:lnTo>
                      <a:pt x="13410" y="27654"/>
                    </a:lnTo>
                    <a:cubicBezTo>
                      <a:pt x="13410" y="27287"/>
                      <a:pt x="13710" y="26986"/>
                      <a:pt x="14077" y="26986"/>
                    </a:cubicBezTo>
                    <a:cubicBezTo>
                      <a:pt x="14444" y="26986"/>
                      <a:pt x="14744" y="27287"/>
                      <a:pt x="14744" y="27654"/>
                    </a:cubicBezTo>
                    <a:lnTo>
                      <a:pt x="14744" y="48502"/>
                    </a:lnTo>
                    <a:cubicBezTo>
                      <a:pt x="14744" y="50470"/>
                      <a:pt x="16312" y="52038"/>
                      <a:pt x="18280" y="52038"/>
                    </a:cubicBezTo>
                    <a:cubicBezTo>
                      <a:pt x="20215" y="52038"/>
                      <a:pt x="21816" y="50470"/>
                      <a:pt x="21816" y="48502"/>
                    </a:cubicBezTo>
                    <a:lnTo>
                      <a:pt x="21816" y="7606"/>
                    </a:lnTo>
                    <a:cubicBezTo>
                      <a:pt x="21816" y="7272"/>
                      <a:pt x="22116" y="7005"/>
                      <a:pt x="22450" y="7005"/>
                    </a:cubicBezTo>
                    <a:cubicBezTo>
                      <a:pt x="22817" y="7005"/>
                      <a:pt x="23117" y="7306"/>
                      <a:pt x="23117" y="7673"/>
                    </a:cubicBezTo>
                    <a:lnTo>
                      <a:pt x="23117" y="30656"/>
                    </a:lnTo>
                    <a:cubicBezTo>
                      <a:pt x="23117" y="32057"/>
                      <a:pt x="24218" y="33158"/>
                      <a:pt x="25619" y="33158"/>
                    </a:cubicBezTo>
                    <a:lnTo>
                      <a:pt x="25652" y="33158"/>
                    </a:lnTo>
                    <a:cubicBezTo>
                      <a:pt x="27020" y="33158"/>
                      <a:pt x="28121" y="32057"/>
                      <a:pt x="28121" y="30656"/>
                    </a:cubicBezTo>
                    <a:lnTo>
                      <a:pt x="28121" y="5304"/>
                    </a:lnTo>
                    <a:cubicBezTo>
                      <a:pt x="28121" y="2369"/>
                      <a:pt x="25786" y="0"/>
                      <a:pt x="2288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" name="Google Shape;66;p15"/>
            <p:cNvGrpSpPr/>
            <p:nvPr/>
          </p:nvGrpSpPr>
          <p:grpSpPr>
            <a:xfrm>
              <a:off x="954362" y="411492"/>
              <a:ext cx="1573405" cy="4463241"/>
              <a:chOff x="3333137" y="528825"/>
              <a:chExt cx="1632029" cy="3569979"/>
            </a:xfrm>
            <a:solidFill>
              <a:schemeClr val="accent6"/>
            </a:solidFill>
          </p:grpSpPr>
          <p:sp>
            <p:nvSpPr>
              <p:cNvPr id="29" name="Google Shape;67;p15"/>
              <p:cNvSpPr/>
              <p:nvPr/>
            </p:nvSpPr>
            <p:spPr>
              <a:xfrm>
                <a:off x="3766447" y="528825"/>
                <a:ext cx="767142" cy="767142"/>
              </a:xfrm>
              <a:custGeom>
                <a:avLst/>
                <a:gdLst/>
                <a:ahLst/>
                <a:cxnLst/>
                <a:rect l="l" t="t" r="r" b="b"/>
                <a:pathLst>
                  <a:path w="14645" h="14645" extrusionOk="0">
                    <a:moveTo>
                      <a:pt x="7339" y="1"/>
                    </a:moveTo>
                    <a:cubicBezTo>
                      <a:pt x="3303" y="1"/>
                      <a:pt x="1" y="3270"/>
                      <a:pt x="1" y="7306"/>
                    </a:cubicBezTo>
                    <a:cubicBezTo>
                      <a:pt x="1" y="11342"/>
                      <a:pt x="3303" y="14645"/>
                      <a:pt x="7339" y="14645"/>
                    </a:cubicBezTo>
                    <a:cubicBezTo>
                      <a:pt x="11376" y="14645"/>
                      <a:pt x="14645" y="11342"/>
                      <a:pt x="14645" y="7306"/>
                    </a:cubicBezTo>
                    <a:cubicBezTo>
                      <a:pt x="14645" y="3270"/>
                      <a:pt x="11376" y="1"/>
                      <a:pt x="733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" name="Google Shape;68;p15"/>
              <p:cNvSpPr/>
              <p:nvPr/>
            </p:nvSpPr>
            <p:spPr>
              <a:xfrm>
                <a:off x="3333137" y="1376328"/>
                <a:ext cx="1632029" cy="2722476"/>
              </a:xfrm>
              <a:custGeom>
                <a:avLst/>
                <a:gdLst/>
                <a:ahLst/>
                <a:cxnLst/>
                <a:rect l="l" t="t" r="r" b="b"/>
                <a:pathLst>
                  <a:path w="31156" h="51973" extrusionOk="0">
                    <a:moveTo>
                      <a:pt x="8640" y="0"/>
                    </a:moveTo>
                    <a:cubicBezTo>
                      <a:pt x="5971" y="0"/>
                      <a:pt x="3703" y="2002"/>
                      <a:pt x="3369" y="4637"/>
                    </a:cubicBezTo>
                    <a:lnTo>
                      <a:pt x="167" y="30289"/>
                    </a:lnTo>
                    <a:cubicBezTo>
                      <a:pt x="0" y="31589"/>
                      <a:pt x="934" y="32624"/>
                      <a:pt x="2235" y="32624"/>
                    </a:cubicBezTo>
                    <a:cubicBezTo>
                      <a:pt x="3536" y="32624"/>
                      <a:pt x="4737" y="31556"/>
                      <a:pt x="4904" y="30255"/>
                    </a:cubicBezTo>
                    <a:lnTo>
                      <a:pt x="7772" y="7372"/>
                    </a:lnTo>
                    <a:cubicBezTo>
                      <a:pt x="7806" y="7072"/>
                      <a:pt x="8073" y="6872"/>
                      <a:pt x="8339" y="6872"/>
                    </a:cubicBezTo>
                    <a:lnTo>
                      <a:pt x="8606" y="6872"/>
                    </a:lnTo>
                    <a:cubicBezTo>
                      <a:pt x="8940" y="6872"/>
                      <a:pt x="9207" y="7172"/>
                      <a:pt x="9140" y="7506"/>
                    </a:cubicBezTo>
                    <a:lnTo>
                      <a:pt x="5804" y="33758"/>
                    </a:lnTo>
                    <a:cubicBezTo>
                      <a:pt x="5738" y="34125"/>
                      <a:pt x="6004" y="34425"/>
                      <a:pt x="6371" y="34425"/>
                    </a:cubicBezTo>
                    <a:lnTo>
                      <a:pt x="7872" y="34425"/>
                    </a:lnTo>
                    <a:lnTo>
                      <a:pt x="7872" y="48435"/>
                    </a:lnTo>
                    <a:cubicBezTo>
                      <a:pt x="7872" y="50396"/>
                      <a:pt x="9442" y="51973"/>
                      <a:pt x="11388" y="51973"/>
                    </a:cubicBezTo>
                    <a:cubicBezTo>
                      <a:pt x="11428" y="51973"/>
                      <a:pt x="11468" y="51972"/>
                      <a:pt x="11508" y="51971"/>
                    </a:cubicBezTo>
                    <a:cubicBezTo>
                      <a:pt x="13443" y="51904"/>
                      <a:pt x="14944" y="50236"/>
                      <a:pt x="14944" y="48301"/>
                    </a:cubicBezTo>
                    <a:lnTo>
                      <a:pt x="14944" y="35092"/>
                    </a:lnTo>
                    <a:cubicBezTo>
                      <a:pt x="14944" y="34725"/>
                      <a:pt x="15244" y="34425"/>
                      <a:pt x="15611" y="34425"/>
                    </a:cubicBezTo>
                    <a:cubicBezTo>
                      <a:pt x="15978" y="34425"/>
                      <a:pt x="16278" y="34725"/>
                      <a:pt x="16278" y="35092"/>
                    </a:cubicBezTo>
                    <a:lnTo>
                      <a:pt x="16278" y="48435"/>
                    </a:lnTo>
                    <a:cubicBezTo>
                      <a:pt x="16278" y="50396"/>
                      <a:pt x="17848" y="51973"/>
                      <a:pt x="19794" y="51973"/>
                    </a:cubicBezTo>
                    <a:cubicBezTo>
                      <a:pt x="19834" y="51973"/>
                      <a:pt x="19874" y="51972"/>
                      <a:pt x="19914" y="51971"/>
                    </a:cubicBezTo>
                    <a:cubicBezTo>
                      <a:pt x="21849" y="51904"/>
                      <a:pt x="23350" y="50236"/>
                      <a:pt x="23350" y="48301"/>
                    </a:cubicBezTo>
                    <a:lnTo>
                      <a:pt x="23350" y="34425"/>
                    </a:lnTo>
                    <a:lnTo>
                      <a:pt x="25085" y="34425"/>
                    </a:lnTo>
                    <a:cubicBezTo>
                      <a:pt x="25452" y="34425"/>
                      <a:pt x="25719" y="34125"/>
                      <a:pt x="25685" y="33758"/>
                    </a:cubicBezTo>
                    <a:lnTo>
                      <a:pt x="22316" y="7506"/>
                    </a:lnTo>
                    <a:cubicBezTo>
                      <a:pt x="22249" y="7172"/>
                      <a:pt x="22516" y="6872"/>
                      <a:pt x="22883" y="6872"/>
                    </a:cubicBezTo>
                    <a:cubicBezTo>
                      <a:pt x="23150" y="6872"/>
                      <a:pt x="23417" y="7072"/>
                      <a:pt x="23450" y="7372"/>
                    </a:cubicBezTo>
                    <a:lnTo>
                      <a:pt x="26352" y="30589"/>
                    </a:lnTo>
                    <a:cubicBezTo>
                      <a:pt x="26489" y="31768"/>
                      <a:pt x="27506" y="32654"/>
                      <a:pt x="28678" y="32654"/>
                    </a:cubicBezTo>
                    <a:cubicBezTo>
                      <a:pt x="28932" y="32654"/>
                      <a:pt x="29193" y="32612"/>
                      <a:pt x="29455" y="32523"/>
                    </a:cubicBezTo>
                    <a:cubicBezTo>
                      <a:pt x="30522" y="32157"/>
                      <a:pt x="31156" y="31056"/>
                      <a:pt x="31022" y="29922"/>
                    </a:cubicBezTo>
                    <a:lnTo>
                      <a:pt x="27853" y="4637"/>
                    </a:lnTo>
                    <a:cubicBezTo>
                      <a:pt x="27520" y="2002"/>
                      <a:pt x="25252" y="0"/>
                      <a:pt x="2258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" name="Google Shape;69;p15"/>
            <p:cNvGrpSpPr/>
            <p:nvPr/>
          </p:nvGrpSpPr>
          <p:grpSpPr>
            <a:xfrm>
              <a:off x="1934612" y="416911"/>
              <a:ext cx="1420134" cy="4463111"/>
              <a:chOff x="766275" y="528825"/>
              <a:chExt cx="1473048" cy="3569874"/>
            </a:xfrm>
          </p:grpSpPr>
          <p:sp>
            <p:nvSpPr>
              <p:cNvPr id="24" name="Google Shape;70;p15"/>
              <p:cNvSpPr/>
              <p:nvPr/>
            </p:nvSpPr>
            <p:spPr>
              <a:xfrm>
                <a:off x="1122740" y="528825"/>
                <a:ext cx="767142" cy="767142"/>
              </a:xfrm>
              <a:custGeom>
                <a:avLst/>
                <a:gdLst/>
                <a:ahLst/>
                <a:cxnLst/>
                <a:rect l="l" t="t" r="r" b="b"/>
                <a:pathLst>
                  <a:path w="14645" h="14645" extrusionOk="0">
                    <a:moveTo>
                      <a:pt x="7339" y="1"/>
                    </a:moveTo>
                    <a:cubicBezTo>
                      <a:pt x="3303" y="1"/>
                      <a:pt x="0" y="3270"/>
                      <a:pt x="0" y="7306"/>
                    </a:cubicBezTo>
                    <a:cubicBezTo>
                      <a:pt x="0" y="11342"/>
                      <a:pt x="3303" y="14645"/>
                      <a:pt x="7339" y="14645"/>
                    </a:cubicBezTo>
                    <a:cubicBezTo>
                      <a:pt x="11375" y="14645"/>
                      <a:pt x="14644" y="11342"/>
                      <a:pt x="14644" y="7306"/>
                    </a:cubicBezTo>
                    <a:cubicBezTo>
                      <a:pt x="14644" y="3270"/>
                      <a:pt x="11375" y="1"/>
                      <a:pt x="733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71;p15"/>
              <p:cNvSpPr/>
              <p:nvPr/>
            </p:nvSpPr>
            <p:spPr>
              <a:xfrm>
                <a:off x="766275" y="1372818"/>
                <a:ext cx="1473048" cy="2725881"/>
              </a:xfrm>
              <a:custGeom>
                <a:avLst/>
                <a:gdLst/>
                <a:ahLst/>
                <a:cxnLst/>
                <a:rect l="l" t="t" r="r" b="b"/>
                <a:pathLst>
                  <a:path w="28121" h="52038" extrusionOk="0">
                    <a:moveTo>
                      <a:pt x="5271" y="0"/>
                    </a:moveTo>
                    <a:cubicBezTo>
                      <a:pt x="2369" y="0"/>
                      <a:pt x="1" y="2369"/>
                      <a:pt x="1" y="5304"/>
                    </a:cubicBezTo>
                    <a:lnTo>
                      <a:pt x="1" y="30656"/>
                    </a:lnTo>
                    <a:cubicBezTo>
                      <a:pt x="1" y="32057"/>
                      <a:pt x="1135" y="33158"/>
                      <a:pt x="2502" y="33158"/>
                    </a:cubicBezTo>
                    <a:cubicBezTo>
                      <a:pt x="3870" y="33158"/>
                      <a:pt x="4971" y="32057"/>
                      <a:pt x="4971" y="30656"/>
                    </a:cubicBezTo>
                    <a:lnTo>
                      <a:pt x="4971" y="7673"/>
                    </a:lnTo>
                    <a:cubicBezTo>
                      <a:pt x="4971" y="7306"/>
                      <a:pt x="5271" y="7005"/>
                      <a:pt x="5638" y="7005"/>
                    </a:cubicBezTo>
                    <a:cubicBezTo>
                      <a:pt x="6005" y="7005"/>
                      <a:pt x="6305" y="7306"/>
                      <a:pt x="6305" y="7673"/>
                    </a:cubicBezTo>
                    <a:lnTo>
                      <a:pt x="6305" y="23284"/>
                    </a:lnTo>
                    <a:lnTo>
                      <a:pt x="6338" y="23284"/>
                    </a:lnTo>
                    <a:lnTo>
                      <a:pt x="6338" y="48502"/>
                    </a:lnTo>
                    <a:cubicBezTo>
                      <a:pt x="6338" y="50470"/>
                      <a:pt x="7906" y="52038"/>
                      <a:pt x="9874" y="52038"/>
                    </a:cubicBezTo>
                    <a:cubicBezTo>
                      <a:pt x="11809" y="52038"/>
                      <a:pt x="13410" y="50470"/>
                      <a:pt x="13410" y="48502"/>
                    </a:cubicBezTo>
                    <a:lnTo>
                      <a:pt x="13410" y="27654"/>
                    </a:lnTo>
                    <a:cubicBezTo>
                      <a:pt x="13410" y="27287"/>
                      <a:pt x="13710" y="26986"/>
                      <a:pt x="14077" y="26986"/>
                    </a:cubicBezTo>
                    <a:cubicBezTo>
                      <a:pt x="14444" y="26986"/>
                      <a:pt x="14744" y="27287"/>
                      <a:pt x="14744" y="27654"/>
                    </a:cubicBezTo>
                    <a:lnTo>
                      <a:pt x="14744" y="48502"/>
                    </a:lnTo>
                    <a:cubicBezTo>
                      <a:pt x="14744" y="50470"/>
                      <a:pt x="16312" y="52038"/>
                      <a:pt x="18280" y="52038"/>
                    </a:cubicBezTo>
                    <a:cubicBezTo>
                      <a:pt x="20215" y="52038"/>
                      <a:pt x="21816" y="50470"/>
                      <a:pt x="21816" y="48502"/>
                    </a:cubicBezTo>
                    <a:lnTo>
                      <a:pt x="21816" y="7606"/>
                    </a:lnTo>
                    <a:cubicBezTo>
                      <a:pt x="21816" y="7272"/>
                      <a:pt x="22116" y="7005"/>
                      <a:pt x="22450" y="7005"/>
                    </a:cubicBezTo>
                    <a:cubicBezTo>
                      <a:pt x="22817" y="7005"/>
                      <a:pt x="23117" y="7306"/>
                      <a:pt x="23117" y="7673"/>
                    </a:cubicBezTo>
                    <a:lnTo>
                      <a:pt x="23117" y="30656"/>
                    </a:lnTo>
                    <a:cubicBezTo>
                      <a:pt x="23117" y="32057"/>
                      <a:pt x="24218" y="33158"/>
                      <a:pt x="25619" y="33158"/>
                    </a:cubicBezTo>
                    <a:lnTo>
                      <a:pt x="25652" y="33158"/>
                    </a:lnTo>
                    <a:cubicBezTo>
                      <a:pt x="27020" y="33158"/>
                      <a:pt x="28121" y="32057"/>
                      <a:pt x="28121" y="30656"/>
                    </a:cubicBezTo>
                    <a:lnTo>
                      <a:pt x="28121" y="5304"/>
                    </a:lnTo>
                    <a:cubicBezTo>
                      <a:pt x="28121" y="2369"/>
                      <a:pt x="25786" y="0"/>
                      <a:pt x="2288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" name="Google Shape;72;p15"/>
            <p:cNvGrpSpPr/>
            <p:nvPr/>
          </p:nvGrpSpPr>
          <p:grpSpPr>
            <a:xfrm>
              <a:off x="2699337" y="416329"/>
              <a:ext cx="1573405" cy="4463241"/>
              <a:chOff x="3333137" y="528825"/>
              <a:chExt cx="1632029" cy="3569979"/>
            </a:xfrm>
          </p:grpSpPr>
          <p:sp>
            <p:nvSpPr>
              <p:cNvPr id="22" name="Google Shape;73;p15"/>
              <p:cNvSpPr/>
              <p:nvPr/>
            </p:nvSpPr>
            <p:spPr>
              <a:xfrm>
                <a:off x="3766447" y="528825"/>
                <a:ext cx="767142" cy="767142"/>
              </a:xfrm>
              <a:custGeom>
                <a:avLst/>
                <a:gdLst/>
                <a:ahLst/>
                <a:cxnLst/>
                <a:rect l="l" t="t" r="r" b="b"/>
                <a:pathLst>
                  <a:path w="14645" h="14645" extrusionOk="0">
                    <a:moveTo>
                      <a:pt x="7339" y="1"/>
                    </a:moveTo>
                    <a:cubicBezTo>
                      <a:pt x="3303" y="1"/>
                      <a:pt x="1" y="3270"/>
                      <a:pt x="1" y="7306"/>
                    </a:cubicBezTo>
                    <a:cubicBezTo>
                      <a:pt x="1" y="11342"/>
                      <a:pt x="3303" y="14645"/>
                      <a:pt x="7339" y="14645"/>
                    </a:cubicBezTo>
                    <a:cubicBezTo>
                      <a:pt x="11376" y="14645"/>
                      <a:pt x="14645" y="11342"/>
                      <a:pt x="14645" y="7306"/>
                    </a:cubicBezTo>
                    <a:cubicBezTo>
                      <a:pt x="14645" y="3270"/>
                      <a:pt x="11376" y="1"/>
                      <a:pt x="733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74;p15"/>
              <p:cNvSpPr/>
              <p:nvPr/>
            </p:nvSpPr>
            <p:spPr>
              <a:xfrm>
                <a:off x="3333137" y="1376328"/>
                <a:ext cx="1632029" cy="2722476"/>
              </a:xfrm>
              <a:custGeom>
                <a:avLst/>
                <a:gdLst/>
                <a:ahLst/>
                <a:cxnLst/>
                <a:rect l="l" t="t" r="r" b="b"/>
                <a:pathLst>
                  <a:path w="31156" h="51973" extrusionOk="0">
                    <a:moveTo>
                      <a:pt x="8640" y="0"/>
                    </a:moveTo>
                    <a:cubicBezTo>
                      <a:pt x="5971" y="0"/>
                      <a:pt x="3703" y="2002"/>
                      <a:pt x="3369" y="4637"/>
                    </a:cubicBezTo>
                    <a:lnTo>
                      <a:pt x="167" y="30289"/>
                    </a:lnTo>
                    <a:cubicBezTo>
                      <a:pt x="0" y="31589"/>
                      <a:pt x="934" y="32624"/>
                      <a:pt x="2235" y="32624"/>
                    </a:cubicBezTo>
                    <a:cubicBezTo>
                      <a:pt x="3536" y="32624"/>
                      <a:pt x="4737" y="31556"/>
                      <a:pt x="4904" y="30255"/>
                    </a:cubicBezTo>
                    <a:lnTo>
                      <a:pt x="7772" y="7372"/>
                    </a:lnTo>
                    <a:cubicBezTo>
                      <a:pt x="7806" y="7072"/>
                      <a:pt x="8073" y="6872"/>
                      <a:pt x="8339" y="6872"/>
                    </a:cubicBezTo>
                    <a:lnTo>
                      <a:pt x="8606" y="6872"/>
                    </a:lnTo>
                    <a:cubicBezTo>
                      <a:pt x="8940" y="6872"/>
                      <a:pt x="9207" y="7172"/>
                      <a:pt x="9140" y="7506"/>
                    </a:cubicBezTo>
                    <a:lnTo>
                      <a:pt x="5804" y="33758"/>
                    </a:lnTo>
                    <a:cubicBezTo>
                      <a:pt x="5738" y="34125"/>
                      <a:pt x="6004" y="34425"/>
                      <a:pt x="6371" y="34425"/>
                    </a:cubicBezTo>
                    <a:lnTo>
                      <a:pt x="7872" y="34425"/>
                    </a:lnTo>
                    <a:lnTo>
                      <a:pt x="7872" y="48435"/>
                    </a:lnTo>
                    <a:cubicBezTo>
                      <a:pt x="7872" y="50396"/>
                      <a:pt x="9442" y="51973"/>
                      <a:pt x="11388" y="51973"/>
                    </a:cubicBezTo>
                    <a:cubicBezTo>
                      <a:pt x="11428" y="51973"/>
                      <a:pt x="11468" y="51972"/>
                      <a:pt x="11508" y="51971"/>
                    </a:cubicBezTo>
                    <a:cubicBezTo>
                      <a:pt x="13443" y="51904"/>
                      <a:pt x="14944" y="50236"/>
                      <a:pt x="14944" y="48301"/>
                    </a:cubicBezTo>
                    <a:lnTo>
                      <a:pt x="14944" y="35092"/>
                    </a:lnTo>
                    <a:cubicBezTo>
                      <a:pt x="14944" y="34725"/>
                      <a:pt x="15244" y="34425"/>
                      <a:pt x="15611" y="34425"/>
                    </a:cubicBezTo>
                    <a:cubicBezTo>
                      <a:pt x="15978" y="34425"/>
                      <a:pt x="16278" y="34725"/>
                      <a:pt x="16278" y="35092"/>
                    </a:cubicBezTo>
                    <a:lnTo>
                      <a:pt x="16278" y="48435"/>
                    </a:lnTo>
                    <a:cubicBezTo>
                      <a:pt x="16278" y="50396"/>
                      <a:pt x="17848" y="51973"/>
                      <a:pt x="19794" y="51973"/>
                    </a:cubicBezTo>
                    <a:cubicBezTo>
                      <a:pt x="19834" y="51973"/>
                      <a:pt x="19874" y="51972"/>
                      <a:pt x="19914" y="51971"/>
                    </a:cubicBezTo>
                    <a:cubicBezTo>
                      <a:pt x="21849" y="51904"/>
                      <a:pt x="23350" y="50236"/>
                      <a:pt x="23350" y="48301"/>
                    </a:cubicBezTo>
                    <a:lnTo>
                      <a:pt x="23350" y="34425"/>
                    </a:lnTo>
                    <a:lnTo>
                      <a:pt x="25085" y="34425"/>
                    </a:lnTo>
                    <a:cubicBezTo>
                      <a:pt x="25452" y="34425"/>
                      <a:pt x="25719" y="34125"/>
                      <a:pt x="25685" y="33758"/>
                    </a:cubicBezTo>
                    <a:lnTo>
                      <a:pt x="22316" y="7506"/>
                    </a:lnTo>
                    <a:cubicBezTo>
                      <a:pt x="22249" y="7172"/>
                      <a:pt x="22516" y="6872"/>
                      <a:pt x="22883" y="6872"/>
                    </a:cubicBezTo>
                    <a:cubicBezTo>
                      <a:pt x="23150" y="6872"/>
                      <a:pt x="23417" y="7072"/>
                      <a:pt x="23450" y="7372"/>
                    </a:cubicBezTo>
                    <a:lnTo>
                      <a:pt x="26352" y="30589"/>
                    </a:lnTo>
                    <a:cubicBezTo>
                      <a:pt x="26489" y="31768"/>
                      <a:pt x="27506" y="32654"/>
                      <a:pt x="28678" y="32654"/>
                    </a:cubicBezTo>
                    <a:cubicBezTo>
                      <a:pt x="28932" y="32654"/>
                      <a:pt x="29193" y="32612"/>
                      <a:pt x="29455" y="32523"/>
                    </a:cubicBezTo>
                    <a:cubicBezTo>
                      <a:pt x="30522" y="32157"/>
                      <a:pt x="31156" y="31056"/>
                      <a:pt x="31022" y="29922"/>
                    </a:cubicBezTo>
                    <a:lnTo>
                      <a:pt x="27853" y="4637"/>
                    </a:lnTo>
                    <a:cubicBezTo>
                      <a:pt x="27520" y="2002"/>
                      <a:pt x="25252" y="0"/>
                      <a:pt x="2258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3" name="Rectángulo 32"/>
          <p:cNvSpPr/>
          <p:nvPr/>
        </p:nvSpPr>
        <p:spPr>
          <a:xfrm>
            <a:off x="9992727" y="0"/>
            <a:ext cx="731520" cy="20116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4" name="Rectángulo 33"/>
          <p:cNvSpPr/>
          <p:nvPr/>
        </p:nvSpPr>
        <p:spPr>
          <a:xfrm>
            <a:off x="10724247" y="0"/>
            <a:ext cx="731520" cy="20116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" name="Rectángulo 3"/>
          <p:cNvSpPr/>
          <p:nvPr/>
        </p:nvSpPr>
        <p:spPr>
          <a:xfrm>
            <a:off x="2478278" y="1167144"/>
            <a:ext cx="9619593" cy="5488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</a:pPr>
            <a:endParaRPr lang="es-CL" sz="1200" b="1" dirty="0">
              <a:solidFill>
                <a:srgbClr val="008000"/>
              </a:solidFill>
              <a:latin typeface="Bahnschrift" panose="020B0502040204020203" pitchFamily="34" charset="0"/>
            </a:endParaRPr>
          </a:p>
          <a:p>
            <a:pPr marL="1200150" lvl="2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CL" sz="16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Informes mensuales de análisis y retroalimentación de cuentas Contables</a:t>
            </a:r>
          </a:p>
          <a:p>
            <a:pPr algn="r">
              <a:lnSpc>
                <a:spcPct val="107000"/>
              </a:lnSpc>
            </a:pPr>
            <a:r>
              <a:rPr lang="es-AR" sz="1100" b="1" dirty="0">
                <a:solidFill>
                  <a:srgbClr val="008000"/>
                </a:solidFill>
                <a:latin typeface="Bahnschrift" panose="020B0502040204020203" pitchFamily="34" charset="0"/>
              </a:rPr>
              <a:t>CUENTAS POR ANTICIPOS</a:t>
            </a:r>
          </a:p>
          <a:p>
            <a:pPr algn="r">
              <a:lnSpc>
                <a:spcPct val="107000"/>
              </a:lnSpc>
            </a:pPr>
            <a:r>
              <a:rPr lang="es-AR" sz="1100" b="1" dirty="0">
                <a:solidFill>
                  <a:srgbClr val="008000"/>
                </a:solidFill>
                <a:latin typeface="Bahnschrift" panose="020B0502040204020203" pitchFamily="34" charset="0"/>
              </a:rPr>
              <a:t>CUENTAS POR DEUDORES POR TRANSFERENCIAS</a:t>
            </a:r>
          </a:p>
          <a:p>
            <a:pPr algn="r">
              <a:lnSpc>
                <a:spcPct val="107000"/>
              </a:lnSpc>
            </a:pPr>
            <a:r>
              <a:rPr lang="es-AR" sz="1100" b="1" dirty="0">
                <a:solidFill>
                  <a:srgbClr val="008000"/>
                </a:solidFill>
                <a:latin typeface="Bahnschrift" panose="020B0502040204020203" pitchFamily="34" charset="0"/>
              </a:rPr>
              <a:t>CUENTAS POR COBRAR/PAGAR</a:t>
            </a:r>
          </a:p>
          <a:p>
            <a:pPr algn="r">
              <a:lnSpc>
                <a:spcPct val="107000"/>
              </a:lnSpc>
            </a:pPr>
            <a:r>
              <a:rPr lang="es-AR" sz="1100" b="1" dirty="0">
                <a:solidFill>
                  <a:srgbClr val="008000"/>
                </a:solidFill>
                <a:latin typeface="Bahnschrift" panose="020B0502040204020203" pitchFamily="34" charset="0"/>
              </a:rPr>
              <a:t>CUENTAS POR ADMINISTRACION DE FONDOS</a:t>
            </a:r>
          </a:p>
          <a:p>
            <a:pPr algn="r">
              <a:lnSpc>
                <a:spcPct val="107000"/>
              </a:lnSpc>
            </a:pPr>
            <a:r>
              <a:rPr lang="es-AR" sz="1100" b="1" dirty="0">
                <a:solidFill>
                  <a:srgbClr val="008000"/>
                </a:solidFill>
                <a:latin typeface="Bahnschrift" panose="020B0502040204020203" pitchFamily="34" charset="0"/>
              </a:rPr>
              <a:t>CONCILIACIONES BANCARIAS</a:t>
            </a:r>
          </a:p>
          <a:p>
            <a:pPr algn="r">
              <a:lnSpc>
                <a:spcPct val="107000"/>
              </a:lnSpc>
            </a:pPr>
            <a:r>
              <a:rPr lang="es-AR" sz="1100" b="1" dirty="0">
                <a:solidFill>
                  <a:srgbClr val="008000"/>
                </a:solidFill>
                <a:latin typeface="Bahnschrift" panose="020B0502040204020203" pitchFamily="34" charset="0"/>
              </a:rPr>
              <a:t>CONTROL DE CUENTAS CORRIENTES BANCARIAS Y ARQUEOS</a:t>
            </a:r>
            <a:endParaRPr lang="es-AR" sz="1100" b="1" dirty="0">
              <a:solidFill>
                <a:schemeClr val="accent1">
                  <a:lumMod val="50000"/>
                </a:schemeClr>
              </a:solidFill>
              <a:latin typeface="Bahnschrift" panose="020B0502040204020203" pitchFamily="34" charset="0"/>
            </a:endParaRPr>
          </a:p>
          <a:p>
            <a:pPr algn="r">
              <a:lnSpc>
                <a:spcPct val="107000"/>
              </a:lnSpc>
            </a:pPr>
            <a:endParaRPr lang="es-CL" sz="1400" b="1" dirty="0">
              <a:solidFill>
                <a:schemeClr val="accent1">
                  <a:lumMod val="50000"/>
                </a:schemeClr>
              </a:solidFill>
              <a:latin typeface="Bahnschrift" panose="020B0502040204020203" pitchFamily="34" charset="0"/>
            </a:endParaRPr>
          </a:p>
          <a:p>
            <a:pPr marL="1200150" lvl="2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CL" sz="16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Coordinación con Contraloría Regional</a:t>
            </a:r>
          </a:p>
          <a:p>
            <a:pPr algn="r">
              <a:lnSpc>
                <a:spcPct val="107000"/>
              </a:lnSpc>
            </a:pPr>
            <a:r>
              <a:rPr lang="es-AR" sz="1100" b="1" dirty="0">
                <a:solidFill>
                  <a:srgbClr val="008000"/>
                </a:solidFill>
                <a:latin typeface="Bahnschrift" panose="020B0502040204020203" pitchFamily="34" charset="0"/>
              </a:rPr>
              <a:t>SISTEMA DE INTEGRIDAD GORE: SE APROBÓ DE LA POLÍTICA DE INTEGRIDAD 21/09/2023 (ÚLTIMO HITO COMPROMETIDO)</a:t>
            </a:r>
          </a:p>
          <a:p>
            <a:pPr algn="r">
              <a:lnSpc>
                <a:spcPct val="107000"/>
              </a:lnSpc>
            </a:pPr>
            <a:r>
              <a:rPr lang="es-AR" sz="1100" b="1" dirty="0">
                <a:solidFill>
                  <a:srgbClr val="008000"/>
                </a:solidFill>
                <a:latin typeface="Bahnschrift" panose="020B0502040204020203" pitchFamily="34" charset="0"/>
              </a:rPr>
              <a:t>SISTEMA RENDICIÓN ELECTRÓNICA DE CUENTAS (SISREC): SE CAPACITÓ A FUNCIONARIOS DE CORPORACIONES Y FIC</a:t>
            </a:r>
          </a:p>
          <a:p>
            <a:pPr algn="r">
              <a:lnSpc>
                <a:spcPct val="107000"/>
              </a:lnSpc>
            </a:pPr>
            <a:r>
              <a:rPr lang="es-AR" sz="1100" b="1" strike="sngStrike" dirty="0">
                <a:solidFill>
                  <a:srgbClr val="008000"/>
                </a:solidFill>
                <a:latin typeface="Bahnschrift" panose="020B0502040204020203" pitchFamily="34" charset="0"/>
              </a:rPr>
              <a:t> </a:t>
            </a:r>
          </a:p>
          <a:p>
            <a:pPr algn="r">
              <a:lnSpc>
                <a:spcPct val="107000"/>
              </a:lnSpc>
            </a:pPr>
            <a:endParaRPr lang="es-AR" sz="1100" b="1" strike="sngStrike" dirty="0">
              <a:solidFill>
                <a:srgbClr val="008000"/>
              </a:solidFill>
              <a:latin typeface="Bahnschrift" panose="020B0502040204020203" pitchFamily="34" charset="0"/>
            </a:endParaRPr>
          </a:p>
          <a:p>
            <a:pPr marL="1200150" lvl="2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CL" sz="16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Gestión en SIAPER</a:t>
            </a:r>
          </a:p>
          <a:p>
            <a:pPr algn="r"/>
            <a:r>
              <a:rPr lang="es-AR" sz="1100" b="1" dirty="0">
                <a:solidFill>
                  <a:srgbClr val="008000"/>
                </a:solidFill>
                <a:latin typeface="Bahnschrift" panose="020B0502040204020203" pitchFamily="34" charset="0"/>
              </a:rPr>
              <a:t>        REVISION INFORMACION Y CONTROL DEL PERSONAL Y SU DOCUMENTACION CONTRACTUAL</a:t>
            </a:r>
          </a:p>
          <a:p>
            <a:pPr algn="r"/>
            <a:endParaRPr lang="es-AR" sz="1100" b="1" dirty="0">
              <a:solidFill>
                <a:srgbClr val="008000"/>
              </a:solidFill>
              <a:latin typeface="Bahnschrift" panose="020B0502040204020203" pitchFamily="34" charset="0"/>
            </a:endParaRPr>
          </a:p>
          <a:p>
            <a:pPr algn="r"/>
            <a:endParaRPr lang="es-AR" sz="1100" b="1" dirty="0">
              <a:solidFill>
                <a:srgbClr val="008000"/>
              </a:solidFill>
              <a:latin typeface="Bahnschrift" panose="020B0502040204020203" pitchFamily="34" charset="0"/>
            </a:endParaRPr>
          </a:p>
          <a:p>
            <a:pPr marL="1200150" lvl="2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CL" sz="16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Otras Actividades</a:t>
            </a:r>
            <a:r>
              <a:rPr lang="es-AR" sz="1100" b="1" dirty="0">
                <a:solidFill>
                  <a:srgbClr val="008000"/>
                </a:solidFill>
                <a:latin typeface="Bahnschrift" panose="020B0502040204020203" pitchFamily="34" charset="0"/>
              </a:rPr>
              <a:t>       </a:t>
            </a:r>
          </a:p>
          <a:p>
            <a:pPr algn="r"/>
            <a:r>
              <a:rPr lang="es-AR" sz="1100" b="1" dirty="0">
                <a:solidFill>
                  <a:srgbClr val="008000"/>
                </a:solidFill>
                <a:latin typeface="Bahnschrift" panose="020B0502040204020203" pitchFamily="34" charset="0"/>
              </a:rPr>
              <a:t>REUNIÓN VIRTUAL CON UNIDADES DE CONTROL REGIONALES 07/07/2023</a:t>
            </a:r>
          </a:p>
          <a:p>
            <a:pPr algn="r"/>
            <a:r>
              <a:rPr lang="es-AR" sz="1100" b="1" dirty="0">
                <a:solidFill>
                  <a:srgbClr val="008000"/>
                </a:solidFill>
                <a:latin typeface="Bahnschrift" panose="020B0502040204020203" pitchFamily="34" charset="0"/>
              </a:rPr>
              <a:t>PARTICIPACIÓN EN ANCORE, DIFUSIÓN MODELO UNIDAD DE CONTROL Y AUDITORIA INTERNA 17/07/2023 </a:t>
            </a:r>
          </a:p>
          <a:p>
            <a:pPr algn="r"/>
            <a:r>
              <a:rPr lang="es-AR" sz="1100" b="1" dirty="0">
                <a:solidFill>
                  <a:srgbClr val="008000"/>
                </a:solidFill>
                <a:latin typeface="Bahnschrift" panose="020B0502040204020203" pitchFamily="34" charset="0"/>
              </a:rPr>
              <a:t>PARTICIPACION EN CORE ARAUCANIA, DIFUSION MODELO UNIDAD DE CONTROL Y AUDITORIA INTERNA 31/07/2023</a:t>
            </a:r>
          </a:p>
          <a:p>
            <a:pPr algn="r"/>
            <a:r>
              <a:rPr lang="es-AR" sz="1100" b="1" dirty="0">
                <a:solidFill>
                  <a:srgbClr val="008000"/>
                </a:solidFill>
                <a:latin typeface="Bahnschrift" panose="020B0502040204020203" pitchFamily="34" charset="0"/>
              </a:rPr>
              <a:t>APOYO A LA ADMINISTRACIÓN PARA OBSERVACIONES A LA PROPUESTA DE GLOSAS PRESUPUESTARIAS 2024</a:t>
            </a:r>
          </a:p>
          <a:p>
            <a:pPr algn="r"/>
            <a:r>
              <a:rPr lang="es-AR" sz="1100" b="1" dirty="0">
                <a:solidFill>
                  <a:srgbClr val="008000"/>
                </a:solidFill>
                <a:latin typeface="Bahnschrift" panose="020B0502040204020203" pitchFamily="34" charset="0"/>
              </a:rPr>
              <a:t>ANÁLISIS PARA MEJORAR TRANSPARENCIA Y GESTION INSTITUCIONAL, 20 MEDIDAS PROPUESTAS GOBERNADOR Y JEFES DE DIVISIÓN, 20/08/2023  </a:t>
            </a:r>
          </a:p>
          <a:p>
            <a:pPr algn="r"/>
            <a:r>
              <a:rPr lang="es-AR" sz="1100" b="1" dirty="0">
                <a:solidFill>
                  <a:srgbClr val="008000"/>
                </a:solidFill>
                <a:latin typeface="Bahnschrift" panose="020B0502040204020203" pitchFamily="34" charset="0"/>
              </a:rPr>
              <a:t>CURSOS DE DESEMPEÑO COLECTIVO</a:t>
            </a:r>
          </a:p>
          <a:p>
            <a:pPr algn="r"/>
            <a:r>
              <a:rPr lang="es-AR" sz="1100" b="1" dirty="0">
                <a:solidFill>
                  <a:srgbClr val="008000"/>
                </a:solidFill>
                <a:latin typeface="Bahnschrift" panose="020B0502040204020203" pitchFamily="34" charset="0"/>
              </a:rPr>
              <a:t>CAPACITACIÓN EN FORMULACION CDC</a:t>
            </a:r>
            <a:endParaRPr lang="es-CL" sz="1400" b="1" dirty="0">
              <a:solidFill>
                <a:schemeClr val="accent1">
                  <a:lumMod val="50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463934BE-67AC-40F6-9933-C70396659594}"/>
              </a:ext>
            </a:extLst>
          </p:cNvPr>
          <p:cNvSpPr/>
          <p:nvPr/>
        </p:nvSpPr>
        <p:spPr>
          <a:xfrm rot="20808407">
            <a:off x="-105191" y="4171486"/>
            <a:ext cx="403270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200" b="1" dirty="0">
                <a:solidFill>
                  <a:schemeClr val="accent2"/>
                </a:solidFill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OCTUBRE:</a:t>
            </a:r>
          </a:p>
          <a:p>
            <a:pPr algn="ctr"/>
            <a:endParaRPr lang="es-MX" sz="1200" b="1" dirty="0">
              <a:solidFill>
                <a:schemeClr val="accent2"/>
              </a:solidFill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AR" sz="1200" b="1" u="sng" dirty="0">
                <a:solidFill>
                  <a:schemeClr val="accent2"/>
                </a:solidFill>
                <a:latin typeface="Bahnschrift" panose="020B0502040204020203" pitchFamily="34" charset="0"/>
              </a:rPr>
              <a:t>JORNADA DE UCAI/AI GORES CON CGR.</a:t>
            </a:r>
          </a:p>
          <a:p>
            <a:pPr algn="ctr"/>
            <a:r>
              <a:rPr lang="es-AR" sz="1200" b="1" dirty="0">
                <a:solidFill>
                  <a:schemeClr val="accent2"/>
                </a:solidFill>
                <a:latin typeface="Bahnschrift" panose="020B0502040204020203" pitchFamily="34" charset="0"/>
              </a:rPr>
              <a:t>FUNCIONAMIENTO DE UNIDADES RES.EX.1962/22 NORMATIVA CONTROL INTERNO</a:t>
            </a:r>
          </a:p>
          <a:p>
            <a:pPr algn="ctr"/>
            <a:r>
              <a:rPr lang="es-AR" sz="1200" b="1" dirty="0">
                <a:solidFill>
                  <a:schemeClr val="accent2"/>
                </a:solidFill>
                <a:latin typeface="Bahnschrift" panose="020B0502040204020203" pitchFamily="34" charset="0"/>
              </a:rPr>
              <a:t> RES.EX.1853/23 ESTABLECE USO OBLIGATORIO SISREC INICIO SAI 2024 AUDITORIAS GORES</a:t>
            </a:r>
            <a:endParaRPr lang="es-MX" sz="1200" b="1" dirty="0">
              <a:solidFill>
                <a:schemeClr val="accent2"/>
              </a:solidFill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MX" sz="1200" b="1" dirty="0">
              <a:solidFill>
                <a:schemeClr val="accent2"/>
              </a:solidFill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CL" sz="1200" b="1" dirty="0">
              <a:solidFill>
                <a:schemeClr val="accent2"/>
              </a:solidFill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190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4164" y="1499492"/>
            <a:ext cx="8603672" cy="344210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s-CL" sz="28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GRACIAS POR SU ATENCIÓN </a:t>
            </a:r>
            <a:br>
              <a:rPr lang="es-CL" sz="28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</a:br>
            <a:br>
              <a:rPr lang="es-CL" sz="28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</a:br>
            <a:r>
              <a:rPr lang="es-CL" sz="16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DATOS DE CONTACTO</a:t>
            </a:r>
            <a:br>
              <a:rPr lang="es-CL" sz="16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</a:br>
            <a:r>
              <a:rPr lang="es-CL" sz="16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63 2284419</a:t>
            </a:r>
            <a:br>
              <a:rPr lang="es-CL" sz="16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</a:br>
            <a:r>
              <a:rPr lang="es-CL" sz="16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cmatus@goredelosrios.cl</a:t>
            </a:r>
          </a:p>
        </p:txBody>
      </p:sp>
      <p:sp>
        <p:nvSpPr>
          <p:cNvPr id="4" name="Rectángulo 3"/>
          <p:cNvSpPr/>
          <p:nvPr/>
        </p:nvSpPr>
        <p:spPr>
          <a:xfrm>
            <a:off x="0" y="6467302"/>
            <a:ext cx="12192000" cy="3906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Rectángulo 4"/>
          <p:cNvSpPr/>
          <p:nvPr/>
        </p:nvSpPr>
        <p:spPr>
          <a:xfrm>
            <a:off x="0" y="6417427"/>
            <a:ext cx="12192000" cy="498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02" y="57552"/>
            <a:ext cx="1435059" cy="1154590"/>
          </a:xfrm>
          <a:prstGeom prst="rect">
            <a:avLst/>
          </a:prstGeom>
        </p:spPr>
      </p:pic>
      <p:grpSp>
        <p:nvGrpSpPr>
          <p:cNvPr id="6" name="Grupo 5"/>
          <p:cNvGrpSpPr/>
          <p:nvPr/>
        </p:nvGrpSpPr>
        <p:grpSpPr>
          <a:xfrm>
            <a:off x="3448343" y="2310302"/>
            <a:ext cx="1581325" cy="1624700"/>
            <a:chOff x="156037" y="411492"/>
            <a:chExt cx="4116705" cy="4468530"/>
          </a:xfrm>
        </p:grpSpPr>
        <p:grpSp>
          <p:nvGrpSpPr>
            <p:cNvPr id="8" name="Google Shape;63;p15"/>
            <p:cNvGrpSpPr/>
            <p:nvPr/>
          </p:nvGrpSpPr>
          <p:grpSpPr>
            <a:xfrm>
              <a:off x="156037" y="411549"/>
              <a:ext cx="1420134" cy="4463111"/>
              <a:chOff x="766275" y="528825"/>
              <a:chExt cx="1473048" cy="3569874"/>
            </a:xfrm>
          </p:grpSpPr>
          <p:sp>
            <p:nvSpPr>
              <p:cNvPr id="18" name="Google Shape;64;p15"/>
              <p:cNvSpPr/>
              <p:nvPr/>
            </p:nvSpPr>
            <p:spPr>
              <a:xfrm>
                <a:off x="1122740" y="528825"/>
                <a:ext cx="767142" cy="767142"/>
              </a:xfrm>
              <a:custGeom>
                <a:avLst/>
                <a:gdLst/>
                <a:ahLst/>
                <a:cxnLst/>
                <a:rect l="l" t="t" r="r" b="b"/>
                <a:pathLst>
                  <a:path w="14645" h="14645" extrusionOk="0">
                    <a:moveTo>
                      <a:pt x="7339" y="1"/>
                    </a:moveTo>
                    <a:cubicBezTo>
                      <a:pt x="3303" y="1"/>
                      <a:pt x="0" y="3270"/>
                      <a:pt x="0" y="7306"/>
                    </a:cubicBezTo>
                    <a:cubicBezTo>
                      <a:pt x="0" y="11342"/>
                      <a:pt x="3303" y="14645"/>
                      <a:pt x="7339" y="14645"/>
                    </a:cubicBezTo>
                    <a:cubicBezTo>
                      <a:pt x="11375" y="14645"/>
                      <a:pt x="14644" y="11342"/>
                      <a:pt x="14644" y="7306"/>
                    </a:cubicBezTo>
                    <a:cubicBezTo>
                      <a:pt x="14644" y="3270"/>
                      <a:pt x="11375" y="1"/>
                      <a:pt x="733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65;p15"/>
              <p:cNvSpPr/>
              <p:nvPr/>
            </p:nvSpPr>
            <p:spPr>
              <a:xfrm>
                <a:off x="766275" y="1372818"/>
                <a:ext cx="1473048" cy="2725881"/>
              </a:xfrm>
              <a:custGeom>
                <a:avLst/>
                <a:gdLst/>
                <a:ahLst/>
                <a:cxnLst/>
                <a:rect l="l" t="t" r="r" b="b"/>
                <a:pathLst>
                  <a:path w="28121" h="52038" extrusionOk="0">
                    <a:moveTo>
                      <a:pt x="5271" y="0"/>
                    </a:moveTo>
                    <a:cubicBezTo>
                      <a:pt x="2369" y="0"/>
                      <a:pt x="1" y="2369"/>
                      <a:pt x="1" y="5304"/>
                    </a:cubicBezTo>
                    <a:lnTo>
                      <a:pt x="1" y="30656"/>
                    </a:lnTo>
                    <a:cubicBezTo>
                      <a:pt x="1" y="32057"/>
                      <a:pt x="1135" y="33158"/>
                      <a:pt x="2502" y="33158"/>
                    </a:cubicBezTo>
                    <a:cubicBezTo>
                      <a:pt x="3870" y="33158"/>
                      <a:pt x="4971" y="32057"/>
                      <a:pt x="4971" y="30656"/>
                    </a:cubicBezTo>
                    <a:lnTo>
                      <a:pt x="4971" y="7673"/>
                    </a:lnTo>
                    <a:cubicBezTo>
                      <a:pt x="4971" y="7306"/>
                      <a:pt x="5271" y="7005"/>
                      <a:pt x="5638" y="7005"/>
                    </a:cubicBezTo>
                    <a:cubicBezTo>
                      <a:pt x="6005" y="7005"/>
                      <a:pt x="6305" y="7306"/>
                      <a:pt x="6305" y="7673"/>
                    </a:cubicBezTo>
                    <a:lnTo>
                      <a:pt x="6305" y="23284"/>
                    </a:lnTo>
                    <a:lnTo>
                      <a:pt x="6338" y="23284"/>
                    </a:lnTo>
                    <a:lnTo>
                      <a:pt x="6338" y="48502"/>
                    </a:lnTo>
                    <a:cubicBezTo>
                      <a:pt x="6338" y="50470"/>
                      <a:pt x="7906" y="52038"/>
                      <a:pt x="9874" y="52038"/>
                    </a:cubicBezTo>
                    <a:cubicBezTo>
                      <a:pt x="11809" y="52038"/>
                      <a:pt x="13410" y="50470"/>
                      <a:pt x="13410" y="48502"/>
                    </a:cubicBezTo>
                    <a:lnTo>
                      <a:pt x="13410" y="27654"/>
                    </a:lnTo>
                    <a:cubicBezTo>
                      <a:pt x="13410" y="27287"/>
                      <a:pt x="13710" y="26986"/>
                      <a:pt x="14077" y="26986"/>
                    </a:cubicBezTo>
                    <a:cubicBezTo>
                      <a:pt x="14444" y="26986"/>
                      <a:pt x="14744" y="27287"/>
                      <a:pt x="14744" y="27654"/>
                    </a:cubicBezTo>
                    <a:lnTo>
                      <a:pt x="14744" y="48502"/>
                    </a:lnTo>
                    <a:cubicBezTo>
                      <a:pt x="14744" y="50470"/>
                      <a:pt x="16312" y="52038"/>
                      <a:pt x="18280" y="52038"/>
                    </a:cubicBezTo>
                    <a:cubicBezTo>
                      <a:pt x="20215" y="52038"/>
                      <a:pt x="21816" y="50470"/>
                      <a:pt x="21816" y="48502"/>
                    </a:cubicBezTo>
                    <a:lnTo>
                      <a:pt x="21816" y="7606"/>
                    </a:lnTo>
                    <a:cubicBezTo>
                      <a:pt x="21816" y="7272"/>
                      <a:pt x="22116" y="7005"/>
                      <a:pt x="22450" y="7005"/>
                    </a:cubicBezTo>
                    <a:cubicBezTo>
                      <a:pt x="22817" y="7005"/>
                      <a:pt x="23117" y="7306"/>
                      <a:pt x="23117" y="7673"/>
                    </a:cubicBezTo>
                    <a:lnTo>
                      <a:pt x="23117" y="30656"/>
                    </a:lnTo>
                    <a:cubicBezTo>
                      <a:pt x="23117" y="32057"/>
                      <a:pt x="24218" y="33158"/>
                      <a:pt x="25619" y="33158"/>
                    </a:cubicBezTo>
                    <a:lnTo>
                      <a:pt x="25652" y="33158"/>
                    </a:lnTo>
                    <a:cubicBezTo>
                      <a:pt x="27020" y="33158"/>
                      <a:pt x="28121" y="32057"/>
                      <a:pt x="28121" y="30656"/>
                    </a:cubicBezTo>
                    <a:lnTo>
                      <a:pt x="28121" y="5304"/>
                    </a:lnTo>
                    <a:cubicBezTo>
                      <a:pt x="28121" y="2369"/>
                      <a:pt x="25786" y="0"/>
                      <a:pt x="2288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" name="Google Shape;66;p15"/>
            <p:cNvGrpSpPr/>
            <p:nvPr/>
          </p:nvGrpSpPr>
          <p:grpSpPr>
            <a:xfrm>
              <a:off x="954362" y="411492"/>
              <a:ext cx="1573405" cy="4463241"/>
              <a:chOff x="3333137" y="528825"/>
              <a:chExt cx="1632029" cy="3569979"/>
            </a:xfrm>
            <a:solidFill>
              <a:schemeClr val="accent6"/>
            </a:solidFill>
          </p:grpSpPr>
          <p:sp>
            <p:nvSpPr>
              <p:cNvPr id="16" name="Google Shape;67;p15"/>
              <p:cNvSpPr/>
              <p:nvPr/>
            </p:nvSpPr>
            <p:spPr>
              <a:xfrm>
                <a:off x="3766447" y="528825"/>
                <a:ext cx="767142" cy="767142"/>
              </a:xfrm>
              <a:custGeom>
                <a:avLst/>
                <a:gdLst/>
                <a:ahLst/>
                <a:cxnLst/>
                <a:rect l="l" t="t" r="r" b="b"/>
                <a:pathLst>
                  <a:path w="14645" h="14645" extrusionOk="0">
                    <a:moveTo>
                      <a:pt x="7339" y="1"/>
                    </a:moveTo>
                    <a:cubicBezTo>
                      <a:pt x="3303" y="1"/>
                      <a:pt x="1" y="3270"/>
                      <a:pt x="1" y="7306"/>
                    </a:cubicBezTo>
                    <a:cubicBezTo>
                      <a:pt x="1" y="11342"/>
                      <a:pt x="3303" y="14645"/>
                      <a:pt x="7339" y="14645"/>
                    </a:cubicBezTo>
                    <a:cubicBezTo>
                      <a:pt x="11376" y="14645"/>
                      <a:pt x="14645" y="11342"/>
                      <a:pt x="14645" y="7306"/>
                    </a:cubicBezTo>
                    <a:cubicBezTo>
                      <a:pt x="14645" y="3270"/>
                      <a:pt x="11376" y="1"/>
                      <a:pt x="733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68;p15"/>
              <p:cNvSpPr/>
              <p:nvPr/>
            </p:nvSpPr>
            <p:spPr>
              <a:xfrm>
                <a:off x="3333137" y="1376328"/>
                <a:ext cx="1632029" cy="2722476"/>
              </a:xfrm>
              <a:custGeom>
                <a:avLst/>
                <a:gdLst/>
                <a:ahLst/>
                <a:cxnLst/>
                <a:rect l="l" t="t" r="r" b="b"/>
                <a:pathLst>
                  <a:path w="31156" h="51973" extrusionOk="0">
                    <a:moveTo>
                      <a:pt x="8640" y="0"/>
                    </a:moveTo>
                    <a:cubicBezTo>
                      <a:pt x="5971" y="0"/>
                      <a:pt x="3703" y="2002"/>
                      <a:pt x="3369" y="4637"/>
                    </a:cubicBezTo>
                    <a:lnTo>
                      <a:pt x="167" y="30289"/>
                    </a:lnTo>
                    <a:cubicBezTo>
                      <a:pt x="0" y="31589"/>
                      <a:pt x="934" y="32624"/>
                      <a:pt x="2235" y="32624"/>
                    </a:cubicBezTo>
                    <a:cubicBezTo>
                      <a:pt x="3536" y="32624"/>
                      <a:pt x="4737" y="31556"/>
                      <a:pt x="4904" y="30255"/>
                    </a:cubicBezTo>
                    <a:lnTo>
                      <a:pt x="7772" y="7372"/>
                    </a:lnTo>
                    <a:cubicBezTo>
                      <a:pt x="7806" y="7072"/>
                      <a:pt x="8073" y="6872"/>
                      <a:pt x="8339" y="6872"/>
                    </a:cubicBezTo>
                    <a:lnTo>
                      <a:pt x="8606" y="6872"/>
                    </a:lnTo>
                    <a:cubicBezTo>
                      <a:pt x="8940" y="6872"/>
                      <a:pt x="9207" y="7172"/>
                      <a:pt x="9140" y="7506"/>
                    </a:cubicBezTo>
                    <a:lnTo>
                      <a:pt x="5804" y="33758"/>
                    </a:lnTo>
                    <a:cubicBezTo>
                      <a:pt x="5738" y="34125"/>
                      <a:pt x="6004" y="34425"/>
                      <a:pt x="6371" y="34425"/>
                    </a:cubicBezTo>
                    <a:lnTo>
                      <a:pt x="7872" y="34425"/>
                    </a:lnTo>
                    <a:lnTo>
                      <a:pt x="7872" y="48435"/>
                    </a:lnTo>
                    <a:cubicBezTo>
                      <a:pt x="7872" y="50396"/>
                      <a:pt x="9442" y="51973"/>
                      <a:pt x="11388" y="51973"/>
                    </a:cubicBezTo>
                    <a:cubicBezTo>
                      <a:pt x="11428" y="51973"/>
                      <a:pt x="11468" y="51972"/>
                      <a:pt x="11508" y="51971"/>
                    </a:cubicBezTo>
                    <a:cubicBezTo>
                      <a:pt x="13443" y="51904"/>
                      <a:pt x="14944" y="50236"/>
                      <a:pt x="14944" y="48301"/>
                    </a:cubicBezTo>
                    <a:lnTo>
                      <a:pt x="14944" y="35092"/>
                    </a:lnTo>
                    <a:cubicBezTo>
                      <a:pt x="14944" y="34725"/>
                      <a:pt x="15244" y="34425"/>
                      <a:pt x="15611" y="34425"/>
                    </a:cubicBezTo>
                    <a:cubicBezTo>
                      <a:pt x="15978" y="34425"/>
                      <a:pt x="16278" y="34725"/>
                      <a:pt x="16278" y="35092"/>
                    </a:cubicBezTo>
                    <a:lnTo>
                      <a:pt x="16278" y="48435"/>
                    </a:lnTo>
                    <a:cubicBezTo>
                      <a:pt x="16278" y="50396"/>
                      <a:pt x="17848" y="51973"/>
                      <a:pt x="19794" y="51973"/>
                    </a:cubicBezTo>
                    <a:cubicBezTo>
                      <a:pt x="19834" y="51973"/>
                      <a:pt x="19874" y="51972"/>
                      <a:pt x="19914" y="51971"/>
                    </a:cubicBezTo>
                    <a:cubicBezTo>
                      <a:pt x="21849" y="51904"/>
                      <a:pt x="23350" y="50236"/>
                      <a:pt x="23350" y="48301"/>
                    </a:cubicBezTo>
                    <a:lnTo>
                      <a:pt x="23350" y="34425"/>
                    </a:lnTo>
                    <a:lnTo>
                      <a:pt x="25085" y="34425"/>
                    </a:lnTo>
                    <a:cubicBezTo>
                      <a:pt x="25452" y="34425"/>
                      <a:pt x="25719" y="34125"/>
                      <a:pt x="25685" y="33758"/>
                    </a:cubicBezTo>
                    <a:lnTo>
                      <a:pt x="22316" y="7506"/>
                    </a:lnTo>
                    <a:cubicBezTo>
                      <a:pt x="22249" y="7172"/>
                      <a:pt x="22516" y="6872"/>
                      <a:pt x="22883" y="6872"/>
                    </a:cubicBezTo>
                    <a:cubicBezTo>
                      <a:pt x="23150" y="6872"/>
                      <a:pt x="23417" y="7072"/>
                      <a:pt x="23450" y="7372"/>
                    </a:cubicBezTo>
                    <a:lnTo>
                      <a:pt x="26352" y="30589"/>
                    </a:lnTo>
                    <a:cubicBezTo>
                      <a:pt x="26489" y="31768"/>
                      <a:pt x="27506" y="32654"/>
                      <a:pt x="28678" y="32654"/>
                    </a:cubicBezTo>
                    <a:cubicBezTo>
                      <a:pt x="28932" y="32654"/>
                      <a:pt x="29193" y="32612"/>
                      <a:pt x="29455" y="32523"/>
                    </a:cubicBezTo>
                    <a:cubicBezTo>
                      <a:pt x="30522" y="32157"/>
                      <a:pt x="31156" y="31056"/>
                      <a:pt x="31022" y="29922"/>
                    </a:cubicBezTo>
                    <a:lnTo>
                      <a:pt x="27853" y="4637"/>
                    </a:lnTo>
                    <a:cubicBezTo>
                      <a:pt x="27520" y="2002"/>
                      <a:pt x="25252" y="0"/>
                      <a:pt x="2258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0" name="Google Shape;69;p15"/>
            <p:cNvGrpSpPr/>
            <p:nvPr/>
          </p:nvGrpSpPr>
          <p:grpSpPr>
            <a:xfrm>
              <a:off x="1934612" y="416911"/>
              <a:ext cx="1420134" cy="4463111"/>
              <a:chOff x="766275" y="528825"/>
              <a:chExt cx="1473048" cy="3569874"/>
            </a:xfrm>
          </p:grpSpPr>
          <p:sp>
            <p:nvSpPr>
              <p:cNvPr id="14" name="Google Shape;70;p15"/>
              <p:cNvSpPr/>
              <p:nvPr/>
            </p:nvSpPr>
            <p:spPr>
              <a:xfrm>
                <a:off x="1122740" y="528825"/>
                <a:ext cx="767142" cy="767142"/>
              </a:xfrm>
              <a:custGeom>
                <a:avLst/>
                <a:gdLst/>
                <a:ahLst/>
                <a:cxnLst/>
                <a:rect l="l" t="t" r="r" b="b"/>
                <a:pathLst>
                  <a:path w="14645" h="14645" extrusionOk="0">
                    <a:moveTo>
                      <a:pt x="7339" y="1"/>
                    </a:moveTo>
                    <a:cubicBezTo>
                      <a:pt x="3303" y="1"/>
                      <a:pt x="0" y="3270"/>
                      <a:pt x="0" y="7306"/>
                    </a:cubicBezTo>
                    <a:cubicBezTo>
                      <a:pt x="0" y="11342"/>
                      <a:pt x="3303" y="14645"/>
                      <a:pt x="7339" y="14645"/>
                    </a:cubicBezTo>
                    <a:cubicBezTo>
                      <a:pt x="11375" y="14645"/>
                      <a:pt x="14644" y="11342"/>
                      <a:pt x="14644" y="7306"/>
                    </a:cubicBezTo>
                    <a:cubicBezTo>
                      <a:pt x="14644" y="3270"/>
                      <a:pt x="11375" y="1"/>
                      <a:pt x="733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71;p15"/>
              <p:cNvSpPr/>
              <p:nvPr/>
            </p:nvSpPr>
            <p:spPr>
              <a:xfrm>
                <a:off x="766275" y="1372818"/>
                <a:ext cx="1473048" cy="2725881"/>
              </a:xfrm>
              <a:custGeom>
                <a:avLst/>
                <a:gdLst/>
                <a:ahLst/>
                <a:cxnLst/>
                <a:rect l="l" t="t" r="r" b="b"/>
                <a:pathLst>
                  <a:path w="28121" h="52038" extrusionOk="0">
                    <a:moveTo>
                      <a:pt x="5271" y="0"/>
                    </a:moveTo>
                    <a:cubicBezTo>
                      <a:pt x="2369" y="0"/>
                      <a:pt x="1" y="2369"/>
                      <a:pt x="1" y="5304"/>
                    </a:cubicBezTo>
                    <a:lnTo>
                      <a:pt x="1" y="30656"/>
                    </a:lnTo>
                    <a:cubicBezTo>
                      <a:pt x="1" y="32057"/>
                      <a:pt x="1135" y="33158"/>
                      <a:pt x="2502" y="33158"/>
                    </a:cubicBezTo>
                    <a:cubicBezTo>
                      <a:pt x="3870" y="33158"/>
                      <a:pt x="4971" y="32057"/>
                      <a:pt x="4971" y="30656"/>
                    </a:cubicBezTo>
                    <a:lnTo>
                      <a:pt x="4971" y="7673"/>
                    </a:lnTo>
                    <a:cubicBezTo>
                      <a:pt x="4971" y="7306"/>
                      <a:pt x="5271" y="7005"/>
                      <a:pt x="5638" y="7005"/>
                    </a:cubicBezTo>
                    <a:cubicBezTo>
                      <a:pt x="6005" y="7005"/>
                      <a:pt x="6305" y="7306"/>
                      <a:pt x="6305" y="7673"/>
                    </a:cubicBezTo>
                    <a:lnTo>
                      <a:pt x="6305" y="23284"/>
                    </a:lnTo>
                    <a:lnTo>
                      <a:pt x="6338" y="23284"/>
                    </a:lnTo>
                    <a:lnTo>
                      <a:pt x="6338" y="48502"/>
                    </a:lnTo>
                    <a:cubicBezTo>
                      <a:pt x="6338" y="50470"/>
                      <a:pt x="7906" y="52038"/>
                      <a:pt x="9874" y="52038"/>
                    </a:cubicBezTo>
                    <a:cubicBezTo>
                      <a:pt x="11809" y="52038"/>
                      <a:pt x="13410" y="50470"/>
                      <a:pt x="13410" y="48502"/>
                    </a:cubicBezTo>
                    <a:lnTo>
                      <a:pt x="13410" y="27654"/>
                    </a:lnTo>
                    <a:cubicBezTo>
                      <a:pt x="13410" y="27287"/>
                      <a:pt x="13710" y="26986"/>
                      <a:pt x="14077" y="26986"/>
                    </a:cubicBezTo>
                    <a:cubicBezTo>
                      <a:pt x="14444" y="26986"/>
                      <a:pt x="14744" y="27287"/>
                      <a:pt x="14744" y="27654"/>
                    </a:cubicBezTo>
                    <a:lnTo>
                      <a:pt x="14744" y="48502"/>
                    </a:lnTo>
                    <a:cubicBezTo>
                      <a:pt x="14744" y="50470"/>
                      <a:pt x="16312" y="52038"/>
                      <a:pt x="18280" y="52038"/>
                    </a:cubicBezTo>
                    <a:cubicBezTo>
                      <a:pt x="20215" y="52038"/>
                      <a:pt x="21816" y="50470"/>
                      <a:pt x="21816" y="48502"/>
                    </a:cubicBezTo>
                    <a:lnTo>
                      <a:pt x="21816" y="7606"/>
                    </a:lnTo>
                    <a:cubicBezTo>
                      <a:pt x="21816" y="7272"/>
                      <a:pt x="22116" y="7005"/>
                      <a:pt x="22450" y="7005"/>
                    </a:cubicBezTo>
                    <a:cubicBezTo>
                      <a:pt x="22817" y="7005"/>
                      <a:pt x="23117" y="7306"/>
                      <a:pt x="23117" y="7673"/>
                    </a:cubicBezTo>
                    <a:lnTo>
                      <a:pt x="23117" y="30656"/>
                    </a:lnTo>
                    <a:cubicBezTo>
                      <a:pt x="23117" y="32057"/>
                      <a:pt x="24218" y="33158"/>
                      <a:pt x="25619" y="33158"/>
                    </a:cubicBezTo>
                    <a:lnTo>
                      <a:pt x="25652" y="33158"/>
                    </a:lnTo>
                    <a:cubicBezTo>
                      <a:pt x="27020" y="33158"/>
                      <a:pt x="28121" y="32057"/>
                      <a:pt x="28121" y="30656"/>
                    </a:cubicBezTo>
                    <a:lnTo>
                      <a:pt x="28121" y="5304"/>
                    </a:lnTo>
                    <a:cubicBezTo>
                      <a:pt x="28121" y="2369"/>
                      <a:pt x="25786" y="0"/>
                      <a:pt x="2288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" name="Google Shape;72;p15"/>
            <p:cNvGrpSpPr/>
            <p:nvPr/>
          </p:nvGrpSpPr>
          <p:grpSpPr>
            <a:xfrm>
              <a:off x="2699337" y="416329"/>
              <a:ext cx="1573405" cy="4463241"/>
              <a:chOff x="3333137" y="528825"/>
              <a:chExt cx="1632029" cy="3569979"/>
            </a:xfrm>
          </p:grpSpPr>
          <p:sp>
            <p:nvSpPr>
              <p:cNvPr id="12" name="Google Shape;73;p15"/>
              <p:cNvSpPr/>
              <p:nvPr/>
            </p:nvSpPr>
            <p:spPr>
              <a:xfrm>
                <a:off x="3766447" y="528825"/>
                <a:ext cx="767142" cy="767142"/>
              </a:xfrm>
              <a:custGeom>
                <a:avLst/>
                <a:gdLst/>
                <a:ahLst/>
                <a:cxnLst/>
                <a:rect l="l" t="t" r="r" b="b"/>
                <a:pathLst>
                  <a:path w="14645" h="14645" extrusionOk="0">
                    <a:moveTo>
                      <a:pt x="7339" y="1"/>
                    </a:moveTo>
                    <a:cubicBezTo>
                      <a:pt x="3303" y="1"/>
                      <a:pt x="1" y="3270"/>
                      <a:pt x="1" y="7306"/>
                    </a:cubicBezTo>
                    <a:cubicBezTo>
                      <a:pt x="1" y="11342"/>
                      <a:pt x="3303" y="14645"/>
                      <a:pt x="7339" y="14645"/>
                    </a:cubicBezTo>
                    <a:cubicBezTo>
                      <a:pt x="11376" y="14645"/>
                      <a:pt x="14645" y="11342"/>
                      <a:pt x="14645" y="7306"/>
                    </a:cubicBezTo>
                    <a:cubicBezTo>
                      <a:pt x="14645" y="3270"/>
                      <a:pt x="11376" y="1"/>
                      <a:pt x="733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Google Shape;74;p15"/>
              <p:cNvSpPr/>
              <p:nvPr/>
            </p:nvSpPr>
            <p:spPr>
              <a:xfrm>
                <a:off x="3333137" y="1376328"/>
                <a:ext cx="1632029" cy="2722476"/>
              </a:xfrm>
              <a:custGeom>
                <a:avLst/>
                <a:gdLst/>
                <a:ahLst/>
                <a:cxnLst/>
                <a:rect l="l" t="t" r="r" b="b"/>
                <a:pathLst>
                  <a:path w="31156" h="51973" extrusionOk="0">
                    <a:moveTo>
                      <a:pt x="8640" y="0"/>
                    </a:moveTo>
                    <a:cubicBezTo>
                      <a:pt x="5971" y="0"/>
                      <a:pt x="3703" y="2002"/>
                      <a:pt x="3369" y="4637"/>
                    </a:cubicBezTo>
                    <a:lnTo>
                      <a:pt x="167" y="30289"/>
                    </a:lnTo>
                    <a:cubicBezTo>
                      <a:pt x="0" y="31589"/>
                      <a:pt x="934" y="32624"/>
                      <a:pt x="2235" y="32624"/>
                    </a:cubicBezTo>
                    <a:cubicBezTo>
                      <a:pt x="3536" y="32624"/>
                      <a:pt x="4737" y="31556"/>
                      <a:pt x="4904" y="30255"/>
                    </a:cubicBezTo>
                    <a:lnTo>
                      <a:pt x="7772" y="7372"/>
                    </a:lnTo>
                    <a:cubicBezTo>
                      <a:pt x="7806" y="7072"/>
                      <a:pt x="8073" y="6872"/>
                      <a:pt x="8339" y="6872"/>
                    </a:cubicBezTo>
                    <a:lnTo>
                      <a:pt x="8606" y="6872"/>
                    </a:lnTo>
                    <a:cubicBezTo>
                      <a:pt x="8940" y="6872"/>
                      <a:pt x="9207" y="7172"/>
                      <a:pt x="9140" y="7506"/>
                    </a:cubicBezTo>
                    <a:lnTo>
                      <a:pt x="5804" y="33758"/>
                    </a:lnTo>
                    <a:cubicBezTo>
                      <a:pt x="5738" y="34125"/>
                      <a:pt x="6004" y="34425"/>
                      <a:pt x="6371" y="34425"/>
                    </a:cubicBezTo>
                    <a:lnTo>
                      <a:pt x="7872" y="34425"/>
                    </a:lnTo>
                    <a:lnTo>
                      <a:pt x="7872" y="48435"/>
                    </a:lnTo>
                    <a:cubicBezTo>
                      <a:pt x="7872" y="50396"/>
                      <a:pt x="9442" y="51973"/>
                      <a:pt x="11388" y="51973"/>
                    </a:cubicBezTo>
                    <a:cubicBezTo>
                      <a:pt x="11428" y="51973"/>
                      <a:pt x="11468" y="51972"/>
                      <a:pt x="11508" y="51971"/>
                    </a:cubicBezTo>
                    <a:cubicBezTo>
                      <a:pt x="13443" y="51904"/>
                      <a:pt x="14944" y="50236"/>
                      <a:pt x="14944" y="48301"/>
                    </a:cubicBezTo>
                    <a:lnTo>
                      <a:pt x="14944" y="35092"/>
                    </a:lnTo>
                    <a:cubicBezTo>
                      <a:pt x="14944" y="34725"/>
                      <a:pt x="15244" y="34425"/>
                      <a:pt x="15611" y="34425"/>
                    </a:cubicBezTo>
                    <a:cubicBezTo>
                      <a:pt x="15978" y="34425"/>
                      <a:pt x="16278" y="34725"/>
                      <a:pt x="16278" y="35092"/>
                    </a:cubicBezTo>
                    <a:lnTo>
                      <a:pt x="16278" y="48435"/>
                    </a:lnTo>
                    <a:cubicBezTo>
                      <a:pt x="16278" y="50396"/>
                      <a:pt x="17848" y="51973"/>
                      <a:pt x="19794" y="51973"/>
                    </a:cubicBezTo>
                    <a:cubicBezTo>
                      <a:pt x="19834" y="51973"/>
                      <a:pt x="19874" y="51972"/>
                      <a:pt x="19914" y="51971"/>
                    </a:cubicBezTo>
                    <a:cubicBezTo>
                      <a:pt x="21849" y="51904"/>
                      <a:pt x="23350" y="50236"/>
                      <a:pt x="23350" y="48301"/>
                    </a:cubicBezTo>
                    <a:lnTo>
                      <a:pt x="23350" y="34425"/>
                    </a:lnTo>
                    <a:lnTo>
                      <a:pt x="25085" y="34425"/>
                    </a:lnTo>
                    <a:cubicBezTo>
                      <a:pt x="25452" y="34425"/>
                      <a:pt x="25719" y="34125"/>
                      <a:pt x="25685" y="33758"/>
                    </a:cubicBezTo>
                    <a:lnTo>
                      <a:pt x="22316" y="7506"/>
                    </a:lnTo>
                    <a:cubicBezTo>
                      <a:pt x="22249" y="7172"/>
                      <a:pt x="22516" y="6872"/>
                      <a:pt x="22883" y="6872"/>
                    </a:cubicBezTo>
                    <a:cubicBezTo>
                      <a:pt x="23150" y="6872"/>
                      <a:pt x="23417" y="7072"/>
                      <a:pt x="23450" y="7372"/>
                    </a:cubicBezTo>
                    <a:lnTo>
                      <a:pt x="26352" y="30589"/>
                    </a:lnTo>
                    <a:cubicBezTo>
                      <a:pt x="26489" y="31768"/>
                      <a:pt x="27506" y="32654"/>
                      <a:pt x="28678" y="32654"/>
                    </a:cubicBezTo>
                    <a:cubicBezTo>
                      <a:pt x="28932" y="32654"/>
                      <a:pt x="29193" y="32612"/>
                      <a:pt x="29455" y="32523"/>
                    </a:cubicBezTo>
                    <a:cubicBezTo>
                      <a:pt x="30522" y="32157"/>
                      <a:pt x="31156" y="31056"/>
                      <a:pt x="31022" y="29922"/>
                    </a:cubicBezTo>
                    <a:lnTo>
                      <a:pt x="27853" y="4637"/>
                    </a:lnTo>
                    <a:cubicBezTo>
                      <a:pt x="27520" y="2002"/>
                      <a:pt x="25252" y="0"/>
                      <a:pt x="2258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90410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ángulo 27"/>
          <p:cNvSpPr/>
          <p:nvPr/>
        </p:nvSpPr>
        <p:spPr>
          <a:xfrm>
            <a:off x="0" y="257628"/>
            <a:ext cx="5237018" cy="390743"/>
          </a:xfrm>
          <a:prstGeom prst="rect">
            <a:avLst/>
          </a:prstGeom>
          <a:solidFill>
            <a:srgbClr val="33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>
                <a:latin typeface="Bahnschrift" panose="020B0502040204020203" pitchFamily="34" charset="0"/>
              </a:rPr>
              <a:t>CONTEXTO Y FUNCIONES</a:t>
            </a:r>
          </a:p>
        </p:txBody>
      </p:sp>
      <p:sp>
        <p:nvSpPr>
          <p:cNvPr id="29" name="Rectángulo 28"/>
          <p:cNvSpPr/>
          <p:nvPr/>
        </p:nvSpPr>
        <p:spPr>
          <a:xfrm>
            <a:off x="-275194" y="810140"/>
            <a:ext cx="5433301" cy="487506"/>
          </a:xfrm>
          <a:prstGeom prst="rect">
            <a:avLst/>
          </a:prstGeom>
          <a:ln w="28575">
            <a:noFill/>
            <a:prstDash val="solid"/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L" sz="2400" b="1" dirty="0">
                <a:solidFill>
                  <a:srgbClr val="1F3864"/>
                </a:solidFill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Art. 68 </a:t>
            </a:r>
            <a:r>
              <a:rPr lang="es-CL" sz="2400" b="1" dirty="0" err="1">
                <a:solidFill>
                  <a:srgbClr val="1F3864"/>
                </a:solidFill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quinquies</a:t>
            </a:r>
            <a:r>
              <a:rPr lang="es-CL" sz="2400" b="1" dirty="0">
                <a:solidFill>
                  <a:srgbClr val="1F3864"/>
                </a:solidFill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- Ley N° 19.175</a:t>
            </a:r>
            <a:endParaRPr lang="es-CL" sz="2400" b="1" i="1" dirty="0">
              <a:solidFill>
                <a:srgbClr val="1F3864"/>
              </a:solidFill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61DD017-9B9A-4653-AC14-D7182E5D67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27" y="2383710"/>
            <a:ext cx="6624193" cy="2864408"/>
          </a:xfrm>
          <a:prstGeom prst="rect">
            <a:avLst/>
          </a:prstGeom>
        </p:spPr>
      </p:pic>
      <p:grpSp>
        <p:nvGrpSpPr>
          <p:cNvPr id="5" name="Grupo 4">
            <a:extLst>
              <a:ext uri="{FF2B5EF4-FFF2-40B4-BE49-F238E27FC236}">
                <a16:creationId xmlns:a16="http://schemas.microsoft.com/office/drawing/2014/main" id="{691F411C-2613-47E5-96B4-34FDFA7205CD}"/>
              </a:ext>
            </a:extLst>
          </p:cNvPr>
          <p:cNvGrpSpPr/>
          <p:nvPr/>
        </p:nvGrpSpPr>
        <p:grpSpPr>
          <a:xfrm>
            <a:off x="6746028" y="1469210"/>
            <a:ext cx="1690894" cy="5219038"/>
            <a:chOff x="7929396" y="996327"/>
            <a:chExt cx="1690894" cy="5219038"/>
          </a:xfrm>
        </p:grpSpPr>
        <p:sp>
          <p:nvSpPr>
            <p:cNvPr id="39" name="Rectángulo redondeado 38"/>
            <p:cNvSpPr/>
            <p:nvPr/>
          </p:nvSpPr>
          <p:spPr>
            <a:xfrm>
              <a:off x="7929396" y="1613390"/>
              <a:ext cx="1690894" cy="3401646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8000" rIns="48000" rtlCol="0" anchor="ctr"/>
            <a:lstStyle/>
            <a:p>
              <a:pPr lvl="0" algn="ctr"/>
              <a:r>
                <a:rPr lang="es-CL" sz="1600" b="1" dirty="0">
                  <a:solidFill>
                    <a:schemeClr val="accent5">
                      <a:lumMod val="75000"/>
                    </a:schemeClr>
                  </a:solidFill>
                </a:rPr>
                <a:t>Dar cuenta al Consejo Regional, trimestralmente, sobre el cumplimiento de sus funciones</a:t>
              </a:r>
              <a:endParaRPr lang="es-ES" sz="1600" b="1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grpSp>
          <p:nvGrpSpPr>
            <p:cNvPr id="30" name="Grupo 29"/>
            <p:cNvGrpSpPr/>
            <p:nvPr/>
          </p:nvGrpSpPr>
          <p:grpSpPr>
            <a:xfrm>
              <a:off x="8171228" y="996327"/>
              <a:ext cx="921155" cy="846149"/>
              <a:chOff x="156037" y="411492"/>
              <a:chExt cx="4116705" cy="4468530"/>
            </a:xfrm>
          </p:grpSpPr>
          <p:grpSp>
            <p:nvGrpSpPr>
              <p:cNvPr id="31" name="Google Shape;63;p15"/>
              <p:cNvGrpSpPr/>
              <p:nvPr/>
            </p:nvGrpSpPr>
            <p:grpSpPr>
              <a:xfrm>
                <a:off x="156037" y="411549"/>
                <a:ext cx="1420134" cy="4463111"/>
                <a:chOff x="766275" y="528825"/>
                <a:chExt cx="1473048" cy="3569874"/>
              </a:xfrm>
            </p:grpSpPr>
            <p:sp>
              <p:nvSpPr>
                <p:cNvPr id="58" name="Google Shape;64;p15"/>
                <p:cNvSpPr/>
                <p:nvPr/>
              </p:nvSpPr>
              <p:spPr>
                <a:xfrm>
                  <a:off x="1122740" y="528825"/>
                  <a:ext cx="767142" cy="7671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645" h="14645" extrusionOk="0">
                      <a:moveTo>
                        <a:pt x="7339" y="1"/>
                      </a:moveTo>
                      <a:cubicBezTo>
                        <a:pt x="3303" y="1"/>
                        <a:pt x="0" y="3270"/>
                        <a:pt x="0" y="7306"/>
                      </a:cubicBezTo>
                      <a:cubicBezTo>
                        <a:pt x="0" y="11342"/>
                        <a:pt x="3303" y="14645"/>
                        <a:pt x="7339" y="14645"/>
                      </a:cubicBezTo>
                      <a:cubicBezTo>
                        <a:pt x="11375" y="14645"/>
                        <a:pt x="14644" y="11342"/>
                        <a:pt x="14644" y="7306"/>
                      </a:cubicBezTo>
                      <a:cubicBezTo>
                        <a:pt x="14644" y="3270"/>
                        <a:pt x="11375" y="1"/>
                        <a:pt x="7339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9" name="Google Shape;65;p15"/>
                <p:cNvSpPr/>
                <p:nvPr/>
              </p:nvSpPr>
              <p:spPr>
                <a:xfrm>
                  <a:off x="766275" y="1372818"/>
                  <a:ext cx="1473048" cy="27258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121" h="52038" extrusionOk="0">
                      <a:moveTo>
                        <a:pt x="5271" y="0"/>
                      </a:moveTo>
                      <a:cubicBezTo>
                        <a:pt x="2369" y="0"/>
                        <a:pt x="1" y="2369"/>
                        <a:pt x="1" y="5304"/>
                      </a:cubicBezTo>
                      <a:lnTo>
                        <a:pt x="1" y="30656"/>
                      </a:lnTo>
                      <a:cubicBezTo>
                        <a:pt x="1" y="32057"/>
                        <a:pt x="1135" y="33158"/>
                        <a:pt x="2502" y="33158"/>
                      </a:cubicBezTo>
                      <a:cubicBezTo>
                        <a:pt x="3870" y="33158"/>
                        <a:pt x="4971" y="32057"/>
                        <a:pt x="4971" y="30656"/>
                      </a:cubicBezTo>
                      <a:lnTo>
                        <a:pt x="4971" y="7673"/>
                      </a:lnTo>
                      <a:cubicBezTo>
                        <a:pt x="4971" y="7306"/>
                        <a:pt x="5271" y="7005"/>
                        <a:pt x="5638" y="7005"/>
                      </a:cubicBezTo>
                      <a:cubicBezTo>
                        <a:pt x="6005" y="7005"/>
                        <a:pt x="6305" y="7306"/>
                        <a:pt x="6305" y="7673"/>
                      </a:cubicBezTo>
                      <a:lnTo>
                        <a:pt x="6305" y="23284"/>
                      </a:lnTo>
                      <a:lnTo>
                        <a:pt x="6338" y="23284"/>
                      </a:lnTo>
                      <a:lnTo>
                        <a:pt x="6338" y="48502"/>
                      </a:lnTo>
                      <a:cubicBezTo>
                        <a:pt x="6338" y="50470"/>
                        <a:pt x="7906" y="52038"/>
                        <a:pt x="9874" y="52038"/>
                      </a:cubicBezTo>
                      <a:cubicBezTo>
                        <a:pt x="11809" y="52038"/>
                        <a:pt x="13410" y="50470"/>
                        <a:pt x="13410" y="48502"/>
                      </a:cubicBezTo>
                      <a:lnTo>
                        <a:pt x="13410" y="27654"/>
                      </a:lnTo>
                      <a:cubicBezTo>
                        <a:pt x="13410" y="27287"/>
                        <a:pt x="13710" y="26986"/>
                        <a:pt x="14077" y="26986"/>
                      </a:cubicBezTo>
                      <a:cubicBezTo>
                        <a:pt x="14444" y="26986"/>
                        <a:pt x="14744" y="27287"/>
                        <a:pt x="14744" y="27654"/>
                      </a:cubicBezTo>
                      <a:lnTo>
                        <a:pt x="14744" y="48502"/>
                      </a:lnTo>
                      <a:cubicBezTo>
                        <a:pt x="14744" y="50470"/>
                        <a:pt x="16312" y="52038"/>
                        <a:pt x="18280" y="52038"/>
                      </a:cubicBezTo>
                      <a:cubicBezTo>
                        <a:pt x="20215" y="52038"/>
                        <a:pt x="21816" y="50470"/>
                        <a:pt x="21816" y="48502"/>
                      </a:cubicBezTo>
                      <a:lnTo>
                        <a:pt x="21816" y="7606"/>
                      </a:lnTo>
                      <a:cubicBezTo>
                        <a:pt x="21816" y="7272"/>
                        <a:pt x="22116" y="7005"/>
                        <a:pt x="22450" y="7005"/>
                      </a:cubicBezTo>
                      <a:cubicBezTo>
                        <a:pt x="22817" y="7005"/>
                        <a:pt x="23117" y="7306"/>
                        <a:pt x="23117" y="7673"/>
                      </a:cubicBezTo>
                      <a:lnTo>
                        <a:pt x="23117" y="30656"/>
                      </a:lnTo>
                      <a:cubicBezTo>
                        <a:pt x="23117" y="32057"/>
                        <a:pt x="24218" y="33158"/>
                        <a:pt x="25619" y="33158"/>
                      </a:cubicBezTo>
                      <a:lnTo>
                        <a:pt x="25652" y="33158"/>
                      </a:lnTo>
                      <a:cubicBezTo>
                        <a:pt x="27020" y="33158"/>
                        <a:pt x="28121" y="32057"/>
                        <a:pt x="28121" y="30656"/>
                      </a:cubicBezTo>
                      <a:lnTo>
                        <a:pt x="28121" y="5304"/>
                      </a:lnTo>
                      <a:cubicBezTo>
                        <a:pt x="28121" y="2369"/>
                        <a:pt x="25786" y="0"/>
                        <a:pt x="22884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41" name="Google Shape;66;p15"/>
              <p:cNvGrpSpPr/>
              <p:nvPr/>
            </p:nvGrpSpPr>
            <p:grpSpPr>
              <a:xfrm>
                <a:off x="954362" y="411492"/>
                <a:ext cx="1573405" cy="4463241"/>
                <a:chOff x="3333137" y="528825"/>
                <a:chExt cx="1632029" cy="3569979"/>
              </a:xfrm>
              <a:solidFill>
                <a:schemeClr val="accent6"/>
              </a:solidFill>
            </p:grpSpPr>
            <p:sp>
              <p:nvSpPr>
                <p:cNvPr id="56" name="Google Shape;67;p15"/>
                <p:cNvSpPr/>
                <p:nvPr/>
              </p:nvSpPr>
              <p:spPr>
                <a:xfrm>
                  <a:off x="3766447" y="528825"/>
                  <a:ext cx="767142" cy="7671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645" h="14645" extrusionOk="0">
                      <a:moveTo>
                        <a:pt x="7339" y="1"/>
                      </a:moveTo>
                      <a:cubicBezTo>
                        <a:pt x="3303" y="1"/>
                        <a:pt x="1" y="3270"/>
                        <a:pt x="1" y="7306"/>
                      </a:cubicBezTo>
                      <a:cubicBezTo>
                        <a:pt x="1" y="11342"/>
                        <a:pt x="3303" y="14645"/>
                        <a:pt x="7339" y="14645"/>
                      </a:cubicBezTo>
                      <a:cubicBezTo>
                        <a:pt x="11376" y="14645"/>
                        <a:pt x="14645" y="11342"/>
                        <a:pt x="14645" y="7306"/>
                      </a:cubicBezTo>
                      <a:cubicBezTo>
                        <a:pt x="14645" y="3270"/>
                        <a:pt x="11376" y="1"/>
                        <a:pt x="7339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7" name="Google Shape;68;p15"/>
                <p:cNvSpPr/>
                <p:nvPr/>
              </p:nvSpPr>
              <p:spPr>
                <a:xfrm>
                  <a:off x="3333137" y="1376328"/>
                  <a:ext cx="1632029" cy="27224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156" h="51973" extrusionOk="0">
                      <a:moveTo>
                        <a:pt x="8640" y="0"/>
                      </a:moveTo>
                      <a:cubicBezTo>
                        <a:pt x="5971" y="0"/>
                        <a:pt x="3703" y="2002"/>
                        <a:pt x="3369" y="4637"/>
                      </a:cubicBezTo>
                      <a:lnTo>
                        <a:pt x="167" y="30289"/>
                      </a:lnTo>
                      <a:cubicBezTo>
                        <a:pt x="0" y="31589"/>
                        <a:pt x="934" y="32624"/>
                        <a:pt x="2235" y="32624"/>
                      </a:cubicBezTo>
                      <a:cubicBezTo>
                        <a:pt x="3536" y="32624"/>
                        <a:pt x="4737" y="31556"/>
                        <a:pt x="4904" y="30255"/>
                      </a:cubicBezTo>
                      <a:lnTo>
                        <a:pt x="7772" y="7372"/>
                      </a:lnTo>
                      <a:cubicBezTo>
                        <a:pt x="7806" y="7072"/>
                        <a:pt x="8073" y="6872"/>
                        <a:pt x="8339" y="6872"/>
                      </a:cubicBezTo>
                      <a:lnTo>
                        <a:pt x="8606" y="6872"/>
                      </a:lnTo>
                      <a:cubicBezTo>
                        <a:pt x="8940" y="6872"/>
                        <a:pt x="9207" y="7172"/>
                        <a:pt x="9140" y="7506"/>
                      </a:cubicBezTo>
                      <a:lnTo>
                        <a:pt x="5804" y="33758"/>
                      </a:lnTo>
                      <a:cubicBezTo>
                        <a:pt x="5738" y="34125"/>
                        <a:pt x="6004" y="34425"/>
                        <a:pt x="6371" y="34425"/>
                      </a:cubicBezTo>
                      <a:lnTo>
                        <a:pt x="7872" y="34425"/>
                      </a:lnTo>
                      <a:lnTo>
                        <a:pt x="7872" y="48435"/>
                      </a:lnTo>
                      <a:cubicBezTo>
                        <a:pt x="7872" y="50396"/>
                        <a:pt x="9442" y="51973"/>
                        <a:pt x="11388" y="51973"/>
                      </a:cubicBezTo>
                      <a:cubicBezTo>
                        <a:pt x="11428" y="51973"/>
                        <a:pt x="11468" y="51972"/>
                        <a:pt x="11508" y="51971"/>
                      </a:cubicBezTo>
                      <a:cubicBezTo>
                        <a:pt x="13443" y="51904"/>
                        <a:pt x="14944" y="50236"/>
                        <a:pt x="14944" y="48301"/>
                      </a:cubicBezTo>
                      <a:lnTo>
                        <a:pt x="14944" y="35092"/>
                      </a:lnTo>
                      <a:cubicBezTo>
                        <a:pt x="14944" y="34725"/>
                        <a:pt x="15244" y="34425"/>
                        <a:pt x="15611" y="34425"/>
                      </a:cubicBezTo>
                      <a:cubicBezTo>
                        <a:pt x="15978" y="34425"/>
                        <a:pt x="16278" y="34725"/>
                        <a:pt x="16278" y="35092"/>
                      </a:cubicBezTo>
                      <a:lnTo>
                        <a:pt x="16278" y="48435"/>
                      </a:lnTo>
                      <a:cubicBezTo>
                        <a:pt x="16278" y="50396"/>
                        <a:pt x="17848" y="51973"/>
                        <a:pt x="19794" y="51973"/>
                      </a:cubicBezTo>
                      <a:cubicBezTo>
                        <a:pt x="19834" y="51973"/>
                        <a:pt x="19874" y="51972"/>
                        <a:pt x="19914" y="51971"/>
                      </a:cubicBezTo>
                      <a:cubicBezTo>
                        <a:pt x="21849" y="51904"/>
                        <a:pt x="23350" y="50236"/>
                        <a:pt x="23350" y="48301"/>
                      </a:cubicBezTo>
                      <a:lnTo>
                        <a:pt x="23350" y="34425"/>
                      </a:lnTo>
                      <a:lnTo>
                        <a:pt x="25085" y="34425"/>
                      </a:lnTo>
                      <a:cubicBezTo>
                        <a:pt x="25452" y="34425"/>
                        <a:pt x="25719" y="34125"/>
                        <a:pt x="25685" y="33758"/>
                      </a:cubicBezTo>
                      <a:lnTo>
                        <a:pt x="22316" y="7506"/>
                      </a:lnTo>
                      <a:cubicBezTo>
                        <a:pt x="22249" y="7172"/>
                        <a:pt x="22516" y="6872"/>
                        <a:pt x="22883" y="6872"/>
                      </a:cubicBezTo>
                      <a:cubicBezTo>
                        <a:pt x="23150" y="6872"/>
                        <a:pt x="23417" y="7072"/>
                        <a:pt x="23450" y="7372"/>
                      </a:cubicBezTo>
                      <a:lnTo>
                        <a:pt x="26352" y="30589"/>
                      </a:lnTo>
                      <a:cubicBezTo>
                        <a:pt x="26489" y="31768"/>
                        <a:pt x="27506" y="32654"/>
                        <a:pt x="28678" y="32654"/>
                      </a:cubicBezTo>
                      <a:cubicBezTo>
                        <a:pt x="28932" y="32654"/>
                        <a:pt x="29193" y="32612"/>
                        <a:pt x="29455" y="32523"/>
                      </a:cubicBezTo>
                      <a:cubicBezTo>
                        <a:pt x="30522" y="32157"/>
                        <a:pt x="31156" y="31056"/>
                        <a:pt x="31022" y="29922"/>
                      </a:cubicBezTo>
                      <a:lnTo>
                        <a:pt x="27853" y="4637"/>
                      </a:lnTo>
                      <a:cubicBezTo>
                        <a:pt x="27520" y="2002"/>
                        <a:pt x="25252" y="0"/>
                        <a:pt x="22583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50" name="Google Shape;69;p15"/>
              <p:cNvGrpSpPr/>
              <p:nvPr/>
            </p:nvGrpSpPr>
            <p:grpSpPr>
              <a:xfrm>
                <a:off x="1934612" y="416911"/>
                <a:ext cx="1420134" cy="4463111"/>
                <a:chOff x="766275" y="528825"/>
                <a:chExt cx="1473048" cy="3569874"/>
              </a:xfrm>
            </p:grpSpPr>
            <p:sp>
              <p:nvSpPr>
                <p:cNvPr id="54" name="Google Shape;70;p15"/>
                <p:cNvSpPr/>
                <p:nvPr/>
              </p:nvSpPr>
              <p:spPr>
                <a:xfrm>
                  <a:off x="1122740" y="528825"/>
                  <a:ext cx="767142" cy="7671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645" h="14645" extrusionOk="0">
                      <a:moveTo>
                        <a:pt x="7339" y="1"/>
                      </a:moveTo>
                      <a:cubicBezTo>
                        <a:pt x="3303" y="1"/>
                        <a:pt x="0" y="3270"/>
                        <a:pt x="0" y="7306"/>
                      </a:cubicBezTo>
                      <a:cubicBezTo>
                        <a:pt x="0" y="11342"/>
                        <a:pt x="3303" y="14645"/>
                        <a:pt x="7339" y="14645"/>
                      </a:cubicBezTo>
                      <a:cubicBezTo>
                        <a:pt x="11375" y="14645"/>
                        <a:pt x="14644" y="11342"/>
                        <a:pt x="14644" y="7306"/>
                      </a:cubicBezTo>
                      <a:cubicBezTo>
                        <a:pt x="14644" y="3270"/>
                        <a:pt x="11375" y="1"/>
                        <a:pt x="7339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5" name="Google Shape;71;p15"/>
                <p:cNvSpPr/>
                <p:nvPr/>
              </p:nvSpPr>
              <p:spPr>
                <a:xfrm>
                  <a:off x="766275" y="1372818"/>
                  <a:ext cx="1473048" cy="27258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121" h="52038" extrusionOk="0">
                      <a:moveTo>
                        <a:pt x="5271" y="0"/>
                      </a:moveTo>
                      <a:cubicBezTo>
                        <a:pt x="2369" y="0"/>
                        <a:pt x="1" y="2369"/>
                        <a:pt x="1" y="5304"/>
                      </a:cubicBezTo>
                      <a:lnTo>
                        <a:pt x="1" y="30656"/>
                      </a:lnTo>
                      <a:cubicBezTo>
                        <a:pt x="1" y="32057"/>
                        <a:pt x="1135" y="33158"/>
                        <a:pt x="2502" y="33158"/>
                      </a:cubicBezTo>
                      <a:cubicBezTo>
                        <a:pt x="3870" y="33158"/>
                        <a:pt x="4971" y="32057"/>
                        <a:pt x="4971" y="30656"/>
                      </a:cubicBezTo>
                      <a:lnTo>
                        <a:pt x="4971" y="7673"/>
                      </a:lnTo>
                      <a:cubicBezTo>
                        <a:pt x="4971" y="7306"/>
                        <a:pt x="5271" y="7005"/>
                        <a:pt x="5638" y="7005"/>
                      </a:cubicBezTo>
                      <a:cubicBezTo>
                        <a:pt x="6005" y="7005"/>
                        <a:pt x="6305" y="7306"/>
                        <a:pt x="6305" y="7673"/>
                      </a:cubicBezTo>
                      <a:lnTo>
                        <a:pt x="6305" y="23284"/>
                      </a:lnTo>
                      <a:lnTo>
                        <a:pt x="6338" y="23284"/>
                      </a:lnTo>
                      <a:lnTo>
                        <a:pt x="6338" y="48502"/>
                      </a:lnTo>
                      <a:cubicBezTo>
                        <a:pt x="6338" y="50470"/>
                        <a:pt x="7906" y="52038"/>
                        <a:pt x="9874" y="52038"/>
                      </a:cubicBezTo>
                      <a:cubicBezTo>
                        <a:pt x="11809" y="52038"/>
                        <a:pt x="13410" y="50470"/>
                        <a:pt x="13410" y="48502"/>
                      </a:cubicBezTo>
                      <a:lnTo>
                        <a:pt x="13410" y="27654"/>
                      </a:lnTo>
                      <a:cubicBezTo>
                        <a:pt x="13410" y="27287"/>
                        <a:pt x="13710" y="26986"/>
                        <a:pt x="14077" y="26986"/>
                      </a:cubicBezTo>
                      <a:cubicBezTo>
                        <a:pt x="14444" y="26986"/>
                        <a:pt x="14744" y="27287"/>
                        <a:pt x="14744" y="27654"/>
                      </a:cubicBezTo>
                      <a:lnTo>
                        <a:pt x="14744" y="48502"/>
                      </a:lnTo>
                      <a:cubicBezTo>
                        <a:pt x="14744" y="50470"/>
                        <a:pt x="16312" y="52038"/>
                        <a:pt x="18280" y="52038"/>
                      </a:cubicBezTo>
                      <a:cubicBezTo>
                        <a:pt x="20215" y="52038"/>
                        <a:pt x="21816" y="50470"/>
                        <a:pt x="21816" y="48502"/>
                      </a:cubicBezTo>
                      <a:lnTo>
                        <a:pt x="21816" y="7606"/>
                      </a:lnTo>
                      <a:cubicBezTo>
                        <a:pt x="21816" y="7272"/>
                        <a:pt x="22116" y="7005"/>
                        <a:pt x="22450" y="7005"/>
                      </a:cubicBezTo>
                      <a:cubicBezTo>
                        <a:pt x="22817" y="7005"/>
                        <a:pt x="23117" y="7306"/>
                        <a:pt x="23117" y="7673"/>
                      </a:cubicBezTo>
                      <a:lnTo>
                        <a:pt x="23117" y="30656"/>
                      </a:lnTo>
                      <a:cubicBezTo>
                        <a:pt x="23117" y="32057"/>
                        <a:pt x="24218" y="33158"/>
                        <a:pt x="25619" y="33158"/>
                      </a:cubicBezTo>
                      <a:lnTo>
                        <a:pt x="25652" y="33158"/>
                      </a:lnTo>
                      <a:cubicBezTo>
                        <a:pt x="27020" y="33158"/>
                        <a:pt x="28121" y="32057"/>
                        <a:pt x="28121" y="30656"/>
                      </a:cubicBezTo>
                      <a:lnTo>
                        <a:pt x="28121" y="5304"/>
                      </a:lnTo>
                      <a:cubicBezTo>
                        <a:pt x="28121" y="2369"/>
                        <a:pt x="25786" y="0"/>
                        <a:pt x="22884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51" name="Google Shape;72;p15"/>
              <p:cNvGrpSpPr/>
              <p:nvPr/>
            </p:nvGrpSpPr>
            <p:grpSpPr>
              <a:xfrm>
                <a:off x="2699337" y="416329"/>
                <a:ext cx="1573405" cy="4463241"/>
                <a:chOff x="3333137" y="528825"/>
                <a:chExt cx="1632029" cy="3569979"/>
              </a:xfrm>
            </p:grpSpPr>
            <p:sp>
              <p:nvSpPr>
                <p:cNvPr id="52" name="Google Shape;73;p15"/>
                <p:cNvSpPr/>
                <p:nvPr/>
              </p:nvSpPr>
              <p:spPr>
                <a:xfrm>
                  <a:off x="3766447" y="528825"/>
                  <a:ext cx="767142" cy="7671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645" h="14645" extrusionOk="0">
                      <a:moveTo>
                        <a:pt x="7339" y="1"/>
                      </a:moveTo>
                      <a:cubicBezTo>
                        <a:pt x="3303" y="1"/>
                        <a:pt x="1" y="3270"/>
                        <a:pt x="1" y="7306"/>
                      </a:cubicBezTo>
                      <a:cubicBezTo>
                        <a:pt x="1" y="11342"/>
                        <a:pt x="3303" y="14645"/>
                        <a:pt x="7339" y="14645"/>
                      </a:cubicBezTo>
                      <a:cubicBezTo>
                        <a:pt x="11376" y="14645"/>
                        <a:pt x="14645" y="11342"/>
                        <a:pt x="14645" y="7306"/>
                      </a:cubicBezTo>
                      <a:cubicBezTo>
                        <a:pt x="14645" y="3270"/>
                        <a:pt x="11376" y="1"/>
                        <a:pt x="7339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3" name="Google Shape;74;p15"/>
                <p:cNvSpPr/>
                <p:nvPr/>
              </p:nvSpPr>
              <p:spPr>
                <a:xfrm>
                  <a:off x="3333137" y="1376328"/>
                  <a:ext cx="1632029" cy="27224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156" h="51973" extrusionOk="0">
                      <a:moveTo>
                        <a:pt x="8640" y="0"/>
                      </a:moveTo>
                      <a:cubicBezTo>
                        <a:pt x="5971" y="0"/>
                        <a:pt x="3703" y="2002"/>
                        <a:pt x="3369" y="4637"/>
                      </a:cubicBezTo>
                      <a:lnTo>
                        <a:pt x="167" y="30289"/>
                      </a:lnTo>
                      <a:cubicBezTo>
                        <a:pt x="0" y="31589"/>
                        <a:pt x="934" y="32624"/>
                        <a:pt x="2235" y="32624"/>
                      </a:cubicBezTo>
                      <a:cubicBezTo>
                        <a:pt x="3536" y="32624"/>
                        <a:pt x="4737" y="31556"/>
                        <a:pt x="4904" y="30255"/>
                      </a:cubicBezTo>
                      <a:lnTo>
                        <a:pt x="7772" y="7372"/>
                      </a:lnTo>
                      <a:cubicBezTo>
                        <a:pt x="7806" y="7072"/>
                        <a:pt x="8073" y="6872"/>
                        <a:pt x="8339" y="6872"/>
                      </a:cubicBezTo>
                      <a:lnTo>
                        <a:pt x="8606" y="6872"/>
                      </a:lnTo>
                      <a:cubicBezTo>
                        <a:pt x="8940" y="6872"/>
                        <a:pt x="9207" y="7172"/>
                        <a:pt x="9140" y="7506"/>
                      </a:cubicBezTo>
                      <a:lnTo>
                        <a:pt x="5804" y="33758"/>
                      </a:lnTo>
                      <a:cubicBezTo>
                        <a:pt x="5738" y="34125"/>
                        <a:pt x="6004" y="34425"/>
                        <a:pt x="6371" y="34425"/>
                      </a:cubicBezTo>
                      <a:lnTo>
                        <a:pt x="7872" y="34425"/>
                      </a:lnTo>
                      <a:lnTo>
                        <a:pt x="7872" y="48435"/>
                      </a:lnTo>
                      <a:cubicBezTo>
                        <a:pt x="7872" y="50396"/>
                        <a:pt x="9442" y="51973"/>
                        <a:pt x="11388" y="51973"/>
                      </a:cubicBezTo>
                      <a:cubicBezTo>
                        <a:pt x="11428" y="51973"/>
                        <a:pt x="11468" y="51972"/>
                        <a:pt x="11508" y="51971"/>
                      </a:cubicBezTo>
                      <a:cubicBezTo>
                        <a:pt x="13443" y="51904"/>
                        <a:pt x="14944" y="50236"/>
                        <a:pt x="14944" y="48301"/>
                      </a:cubicBezTo>
                      <a:lnTo>
                        <a:pt x="14944" y="35092"/>
                      </a:lnTo>
                      <a:cubicBezTo>
                        <a:pt x="14944" y="34725"/>
                        <a:pt x="15244" y="34425"/>
                        <a:pt x="15611" y="34425"/>
                      </a:cubicBezTo>
                      <a:cubicBezTo>
                        <a:pt x="15978" y="34425"/>
                        <a:pt x="16278" y="34725"/>
                        <a:pt x="16278" y="35092"/>
                      </a:cubicBezTo>
                      <a:lnTo>
                        <a:pt x="16278" y="48435"/>
                      </a:lnTo>
                      <a:cubicBezTo>
                        <a:pt x="16278" y="50396"/>
                        <a:pt x="17848" y="51973"/>
                        <a:pt x="19794" y="51973"/>
                      </a:cubicBezTo>
                      <a:cubicBezTo>
                        <a:pt x="19834" y="51973"/>
                        <a:pt x="19874" y="51972"/>
                        <a:pt x="19914" y="51971"/>
                      </a:cubicBezTo>
                      <a:cubicBezTo>
                        <a:pt x="21849" y="51904"/>
                        <a:pt x="23350" y="50236"/>
                        <a:pt x="23350" y="48301"/>
                      </a:cubicBezTo>
                      <a:lnTo>
                        <a:pt x="23350" y="34425"/>
                      </a:lnTo>
                      <a:lnTo>
                        <a:pt x="25085" y="34425"/>
                      </a:lnTo>
                      <a:cubicBezTo>
                        <a:pt x="25452" y="34425"/>
                        <a:pt x="25719" y="34125"/>
                        <a:pt x="25685" y="33758"/>
                      </a:cubicBezTo>
                      <a:lnTo>
                        <a:pt x="22316" y="7506"/>
                      </a:lnTo>
                      <a:cubicBezTo>
                        <a:pt x="22249" y="7172"/>
                        <a:pt x="22516" y="6872"/>
                        <a:pt x="22883" y="6872"/>
                      </a:cubicBezTo>
                      <a:cubicBezTo>
                        <a:pt x="23150" y="6872"/>
                        <a:pt x="23417" y="7072"/>
                        <a:pt x="23450" y="7372"/>
                      </a:cubicBezTo>
                      <a:lnTo>
                        <a:pt x="26352" y="30589"/>
                      </a:lnTo>
                      <a:cubicBezTo>
                        <a:pt x="26489" y="31768"/>
                        <a:pt x="27506" y="32654"/>
                        <a:pt x="28678" y="32654"/>
                      </a:cubicBezTo>
                      <a:cubicBezTo>
                        <a:pt x="28932" y="32654"/>
                        <a:pt x="29193" y="32612"/>
                        <a:pt x="29455" y="32523"/>
                      </a:cubicBezTo>
                      <a:cubicBezTo>
                        <a:pt x="30522" y="32157"/>
                        <a:pt x="31156" y="31056"/>
                        <a:pt x="31022" y="29922"/>
                      </a:cubicBezTo>
                      <a:lnTo>
                        <a:pt x="27853" y="4637"/>
                      </a:lnTo>
                      <a:cubicBezTo>
                        <a:pt x="27520" y="2002"/>
                        <a:pt x="25252" y="0"/>
                        <a:pt x="22583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8A39511B-D5B5-4938-B2DA-EB6486574E9D}"/>
                </a:ext>
              </a:extLst>
            </p:cNvPr>
            <p:cNvSpPr/>
            <p:nvPr/>
          </p:nvSpPr>
          <p:spPr>
            <a:xfrm>
              <a:off x="8551503" y="5015036"/>
              <a:ext cx="564578" cy="12003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" sz="7200" dirty="0">
                  <a:solidFill>
                    <a:srgbClr val="F2B800"/>
                  </a:solidFill>
                  <a:latin typeface="Bahnschrift Condensed" panose="020B0502040204020203" pitchFamily="34" charset="0"/>
                </a:rPr>
                <a:t>8</a:t>
              </a:r>
              <a:endParaRPr lang="es-CL" sz="7200" dirty="0">
                <a:solidFill>
                  <a:srgbClr val="F2B800"/>
                </a:solidFill>
              </a:endParaRPr>
            </a:p>
          </p:txBody>
        </p:sp>
      </p:grpSp>
      <p:pic>
        <p:nvPicPr>
          <p:cNvPr id="3" name="Imagen 2">
            <a:extLst>
              <a:ext uri="{FF2B5EF4-FFF2-40B4-BE49-F238E27FC236}">
                <a16:creationId xmlns:a16="http://schemas.microsoft.com/office/drawing/2014/main" id="{7258BCA1-5B8B-4FCE-9D01-3E0F72164E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7126" y="1469210"/>
            <a:ext cx="3723876" cy="3611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314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Forma libre 23">
            <a:extLst>
              <a:ext uri="{FF2B5EF4-FFF2-40B4-BE49-F238E27FC236}">
                <a16:creationId xmlns:a16="http://schemas.microsoft.com/office/drawing/2014/main" id="{098C81B1-067E-42D9-89D0-898F33AD08BB}"/>
              </a:ext>
            </a:extLst>
          </p:cNvPr>
          <p:cNvSpPr/>
          <p:nvPr/>
        </p:nvSpPr>
        <p:spPr>
          <a:xfrm>
            <a:off x="68008" y="67187"/>
            <a:ext cx="1240125" cy="1194284"/>
          </a:xfrm>
          <a:custGeom>
            <a:avLst/>
            <a:gdLst>
              <a:gd name="connsiteX0" fmla="*/ 0 w 1463992"/>
              <a:gd name="connsiteY0" fmla="*/ 757998 h 1515995"/>
              <a:gd name="connsiteX1" fmla="*/ 731996 w 1463992"/>
              <a:gd name="connsiteY1" fmla="*/ 0 h 1515995"/>
              <a:gd name="connsiteX2" fmla="*/ 1463992 w 1463992"/>
              <a:gd name="connsiteY2" fmla="*/ 757998 h 1515995"/>
              <a:gd name="connsiteX3" fmla="*/ 731996 w 1463992"/>
              <a:gd name="connsiteY3" fmla="*/ 1515996 h 1515995"/>
              <a:gd name="connsiteX4" fmla="*/ 0 w 1463992"/>
              <a:gd name="connsiteY4" fmla="*/ 757998 h 1515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3992" h="1515995">
                <a:moveTo>
                  <a:pt x="0" y="757998"/>
                </a:moveTo>
                <a:cubicBezTo>
                  <a:pt x="0" y="339367"/>
                  <a:pt x="327726" y="0"/>
                  <a:pt x="731996" y="0"/>
                </a:cubicBezTo>
                <a:cubicBezTo>
                  <a:pt x="1136266" y="0"/>
                  <a:pt x="1463992" y="339367"/>
                  <a:pt x="1463992" y="757998"/>
                </a:cubicBezTo>
                <a:cubicBezTo>
                  <a:pt x="1463992" y="1176629"/>
                  <a:pt x="1136266" y="1515996"/>
                  <a:pt x="731996" y="1515996"/>
                </a:cubicBezTo>
                <a:cubicBezTo>
                  <a:pt x="327726" y="1515996"/>
                  <a:pt x="0" y="1176629"/>
                  <a:pt x="0" y="757998"/>
                </a:cubicBezTo>
                <a:close/>
              </a:path>
            </a:pathLst>
          </a:custGeom>
          <a:solidFill>
            <a:srgbClr val="F2B800"/>
          </a:solidFill>
          <a:ln w="1905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4557" tIns="232172" rIns="224557" bIns="232172" numCol="1" spcCol="1270" anchor="ctr" anchorCtr="0">
            <a:no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2000" b="1" kern="1200" dirty="0"/>
          </a:p>
        </p:txBody>
      </p:sp>
      <p:sp>
        <p:nvSpPr>
          <p:cNvPr id="3" name="Rectángulo 2"/>
          <p:cNvSpPr/>
          <p:nvPr/>
        </p:nvSpPr>
        <p:spPr>
          <a:xfrm>
            <a:off x="683310" y="4919350"/>
            <a:ext cx="10974053" cy="392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Requerimientos y Desarrollo de Temáticas en Comisiones de Control y Fiscalización Del CORE</a:t>
            </a:r>
          </a:p>
        </p:txBody>
      </p:sp>
      <p:sp>
        <p:nvSpPr>
          <p:cNvPr id="50" name="Rectángulo 49"/>
          <p:cNvSpPr/>
          <p:nvPr/>
        </p:nvSpPr>
        <p:spPr>
          <a:xfrm>
            <a:off x="1425513" y="1035032"/>
            <a:ext cx="9233993" cy="392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Asistencia a Comisiones y Sesiones Plenarias del Trimestre</a:t>
            </a:r>
          </a:p>
        </p:txBody>
      </p:sp>
      <p:sp>
        <p:nvSpPr>
          <p:cNvPr id="97" name="Google Shape;2222;p38"/>
          <p:cNvSpPr txBox="1"/>
          <p:nvPr/>
        </p:nvSpPr>
        <p:spPr>
          <a:xfrm>
            <a:off x="1414374" y="5448012"/>
            <a:ext cx="10712937" cy="12545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>
              <a:defRPr lang="es-CL"/>
            </a:defPPr>
            <a:lvl1pPr lvl="0" indent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  <a:ea typeface="Fira Sans"/>
                <a:cs typeface="Fira Sans"/>
              </a:defRPr>
            </a:lvl1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s-CL" sz="1400" dirty="0">
                <a:solidFill>
                  <a:srgbClr val="008000"/>
                </a:solidFill>
                <a:sym typeface="Fira Sans"/>
              </a:rPr>
              <a:t>Presentación y análisis Estado de situación cartera de IRR (09/08/2023, Valdivia)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L" sz="1400" dirty="0">
                <a:solidFill>
                  <a:srgbClr val="008000"/>
                </a:solidFill>
                <a:sym typeface="Fira Sans"/>
              </a:rPr>
              <a:t>(Primera parte) Presentación Informe Preliminar sobre Fundaciones y Corporaciones que están ejecutando Estudios; Planes; Programas y Proyectos con Financiamiento Gore, incorporando planilla con detalles para CORE (23/08/2023, Paillaco)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L" sz="1400" dirty="0">
                <a:solidFill>
                  <a:srgbClr val="008000"/>
                </a:solidFill>
                <a:sym typeface="Fira Sans"/>
              </a:rPr>
              <a:t>(Segunda parte) Presentación Informe Preliminar sobre Fundaciones y Corporaciones que están ejecutando Estudios; Planes; Programas y Proyectos con Financiamiento Gore, incorporando planilla con detalles para CORE (04/09/2023, Valdivia)</a:t>
            </a:r>
          </a:p>
        </p:txBody>
      </p:sp>
      <p:grpSp>
        <p:nvGrpSpPr>
          <p:cNvPr id="99" name="Google Shape;2224;p38"/>
          <p:cNvGrpSpPr/>
          <p:nvPr/>
        </p:nvGrpSpPr>
        <p:grpSpPr>
          <a:xfrm>
            <a:off x="691843" y="5469094"/>
            <a:ext cx="632851" cy="1081557"/>
            <a:chOff x="5319821" y="1986242"/>
            <a:chExt cx="348103" cy="367254"/>
          </a:xfrm>
        </p:grpSpPr>
        <p:sp>
          <p:nvSpPr>
            <p:cNvPr id="100" name="Google Shape;2225;p38"/>
            <p:cNvSpPr/>
            <p:nvPr/>
          </p:nvSpPr>
          <p:spPr>
            <a:xfrm>
              <a:off x="5319821" y="2134506"/>
              <a:ext cx="104830" cy="115150"/>
            </a:xfrm>
            <a:custGeom>
              <a:avLst/>
              <a:gdLst/>
              <a:ahLst/>
              <a:cxnLst/>
              <a:rect l="l" t="t" r="r" b="b"/>
              <a:pathLst>
                <a:path w="3992" h="4385" extrusionOk="0">
                  <a:moveTo>
                    <a:pt x="1264" y="1"/>
                  </a:moveTo>
                  <a:cubicBezTo>
                    <a:pt x="1015" y="1"/>
                    <a:pt x="824" y="202"/>
                    <a:pt x="824" y="441"/>
                  </a:cubicBezTo>
                  <a:lnTo>
                    <a:pt x="824" y="1159"/>
                  </a:lnTo>
                  <a:lnTo>
                    <a:pt x="728" y="1140"/>
                  </a:lnTo>
                  <a:cubicBezTo>
                    <a:pt x="680" y="1129"/>
                    <a:pt x="630" y="1124"/>
                    <a:pt x="580" y="1124"/>
                  </a:cubicBezTo>
                  <a:cubicBezTo>
                    <a:pt x="453" y="1124"/>
                    <a:pt x="324" y="1160"/>
                    <a:pt x="221" y="1235"/>
                  </a:cubicBezTo>
                  <a:cubicBezTo>
                    <a:pt x="1" y="1427"/>
                    <a:pt x="1" y="1800"/>
                    <a:pt x="39" y="2346"/>
                  </a:cubicBezTo>
                  <a:cubicBezTo>
                    <a:pt x="77" y="2996"/>
                    <a:pt x="728" y="3551"/>
                    <a:pt x="881" y="3666"/>
                  </a:cubicBezTo>
                  <a:lnTo>
                    <a:pt x="881" y="4384"/>
                  </a:lnTo>
                  <a:lnTo>
                    <a:pt x="3485" y="4384"/>
                  </a:lnTo>
                  <a:lnTo>
                    <a:pt x="3485" y="3465"/>
                  </a:lnTo>
                  <a:cubicBezTo>
                    <a:pt x="3944" y="3073"/>
                    <a:pt x="3992" y="2298"/>
                    <a:pt x="3953" y="1934"/>
                  </a:cubicBezTo>
                  <a:lnTo>
                    <a:pt x="3953" y="939"/>
                  </a:lnTo>
                  <a:cubicBezTo>
                    <a:pt x="3953" y="700"/>
                    <a:pt x="3762" y="508"/>
                    <a:pt x="3523" y="508"/>
                  </a:cubicBezTo>
                  <a:lnTo>
                    <a:pt x="3494" y="508"/>
                  </a:lnTo>
                  <a:cubicBezTo>
                    <a:pt x="3408" y="602"/>
                    <a:pt x="3293" y="646"/>
                    <a:pt x="3180" y="646"/>
                  </a:cubicBezTo>
                  <a:cubicBezTo>
                    <a:pt x="3004" y="646"/>
                    <a:pt x="2831" y="541"/>
                    <a:pt x="2767" y="355"/>
                  </a:cubicBezTo>
                  <a:lnTo>
                    <a:pt x="2738" y="355"/>
                  </a:lnTo>
                  <a:cubicBezTo>
                    <a:pt x="2650" y="447"/>
                    <a:pt x="2537" y="490"/>
                    <a:pt x="2426" y="490"/>
                  </a:cubicBezTo>
                  <a:cubicBezTo>
                    <a:pt x="2259" y="490"/>
                    <a:pt x="2095" y="393"/>
                    <a:pt x="2020" y="221"/>
                  </a:cubicBezTo>
                  <a:lnTo>
                    <a:pt x="2001" y="221"/>
                  </a:lnTo>
                  <a:cubicBezTo>
                    <a:pt x="1917" y="298"/>
                    <a:pt x="1813" y="334"/>
                    <a:pt x="1710" y="334"/>
                  </a:cubicBezTo>
                  <a:cubicBezTo>
                    <a:pt x="1519" y="334"/>
                    <a:pt x="1333" y="212"/>
                    <a:pt x="1283" y="1"/>
                  </a:cubicBezTo>
                  <a:close/>
                </a:path>
              </a:pathLst>
            </a:custGeom>
            <a:solidFill>
              <a:srgbClr val="CBD6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2226;p38"/>
            <p:cNvSpPr/>
            <p:nvPr/>
          </p:nvSpPr>
          <p:spPr>
            <a:xfrm>
              <a:off x="5320083" y="2164258"/>
              <a:ext cx="29437" cy="85634"/>
            </a:xfrm>
            <a:custGeom>
              <a:avLst/>
              <a:gdLst/>
              <a:ahLst/>
              <a:cxnLst/>
              <a:rect l="l" t="t" r="r" b="b"/>
              <a:pathLst>
                <a:path w="1121" h="3261" extrusionOk="0">
                  <a:moveTo>
                    <a:pt x="585" y="0"/>
                  </a:moveTo>
                  <a:cubicBezTo>
                    <a:pt x="457" y="0"/>
                    <a:pt x="334" y="36"/>
                    <a:pt x="230" y="112"/>
                  </a:cubicBezTo>
                  <a:cubicBezTo>
                    <a:pt x="0" y="303"/>
                    <a:pt x="10" y="677"/>
                    <a:pt x="39" y="1213"/>
                  </a:cubicBezTo>
                  <a:cubicBezTo>
                    <a:pt x="77" y="1873"/>
                    <a:pt x="737" y="2428"/>
                    <a:pt x="881" y="2543"/>
                  </a:cubicBezTo>
                  <a:lnTo>
                    <a:pt x="881" y="3261"/>
                  </a:lnTo>
                  <a:lnTo>
                    <a:pt x="1120" y="3261"/>
                  </a:lnTo>
                  <a:lnTo>
                    <a:pt x="1120" y="2447"/>
                  </a:lnTo>
                  <a:cubicBezTo>
                    <a:pt x="862" y="2246"/>
                    <a:pt x="335" y="1768"/>
                    <a:pt x="297" y="1213"/>
                  </a:cubicBezTo>
                  <a:cubicBezTo>
                    <a:pt x="268" y="658"/>
                    <a:pt x="230" y="294"/>
                    <a:pt x="460" y="112"/>
                  </a:cubicBezTo>
                  <a:cubicBezTo>
                    <a:pt x="556" y="64"/>
                    <a:pt x="651" y="35"/>
                    <a:pt x="757" y="16"/>
                  </a:cubicBezTo>
                  <a:lnTo>
                    <a:pt x="737" y="16"/>
                  </a:lnTo>
                  <a:cubicBezTo>
                    <a:pt x="686" y="6"/>
                    <a:pt x="636" y="0"/>
                    <a:pt x="585" y="0"/>
                  </a:cubicBezTo>
                  <a:close/>
                </a:path>
              </a:pathLst>
            </a:custGeom>
            <a:solidFill>
              <a:srgbClr val="B3C3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2227;p38"/>
            <p:cNvSpPr/>
            <p:nvPr/>
          </p:nvSpPr>
          <p:spPr>
            <a:xfrm>
              <a:off x="5341695" y="2134506"/>
              <a:ext cx="13104" cy="47793"/>
            </a:xfrm>
            <a:custGeom>
              <a:avLst/>
              <a:gdLst/>
              <a:ahLst/>
              <a:cxnLst/>
              <a:rect l="l" t="t" r="r" b="b"/>
              <a:pathLst>
                <a:path w="499" h="1820" extrusionOk="0">
                  <a:moveTo>
                    <a:pt x="431" y="1"/>
                  </a:moveTo>
                  <a:cubicBezTo>
                    <a:pt x="316" y="1"/>
                    <a:pt x="202" y="58"/>
                    <a:pt x="125" y="144"/>
                  </a:cubicBezTo>
                  <a:cubicBezTo>
                    <a:pt x="48" y="221"/>
                    <a:pt x="1" y="336"/>
                    <a:pt x="1" y="451"/>
                  </a:cubicBezTo>
                  <a:lnTo>
                    <a:pt x="1" y="1465"/>
                  </a:lnTo>
                  <a:lnTo>
                    <a:pt x="1" y="1532"/>
                  </a:lnTo>
                  <a:lnTo>
                    <a:pt x="10" y="1676"/>
                  </a:lnTo>
                  <a:cubicBezTo>
                    <a:pt x="1" y="1743"/>
                    <a:pt x="48" y="1810"/>
                    <a:pt x="115" y="1819"/>
                  </a:cubicBezTo>
                  <a:cubicBezTo>
                    <a:pt x="119" y="1820"/>
                    <a:pt x="123" y="1820"/>
                    <a:pt x="127" y="1820"/>
                  </a:cubicBezTo>
                  <a:cubicBezTo>
                    <a:pt x="240" y="1820"/>
                    <a:pt x="240" y="1685"/>
                    <a:pt x="240" y="1685"/>
                  </a:cubicBezTo>
                  <a:lnTo>
                    <a:pt x="230" y="1417"/>
                  </a:lnTo>
                  <a:lnTo>
                    <a:pt x="230" y="422"/>
                  </a:lnTo>
                  <a:cubicBezTo>
                    <a:pt x="221" y="240"/>
                    <a:pt x="326" y="68"/>
                    <a:pt x="498" y="1"/>
                  </a:cubicBezTo>
                  <a:close/>
                </a:path>
              </a:pathLst>
            </a:custGeom>
            <a:solidFill>
              <a:srgbClr val="B3C3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2228;p38"/>
            <p:cNvSpPr/>
            <p:nvPr/>
          </p:nvSpPr>
          <p:spPr>
            <a:xfrm>
              <a:off x="5363701" y="2140047"/>
              <a:ext cx="8429" cy="43276"/>
            </a:xfrm>
            <a:custGeom>
              <a:avLst/>
              <a:gdLst/>
              <a:ahLst/>
              <a:cxnLst/>
              <a:rect l="l" t="t" r="r" b="b"/>
              <a:pathLst>
                <a:path w="321" h="1648" extrusionOk="0">
                  <a:moveTo>
                    <a:pt x="254" y="1"/>
                  </a:moveTo>
                  <a:cubicBezTo>
                    <a:pt x="111" y="1"/>
                    <a:pt x="0" y="129"/>
                    <a:pt x="33" y="278"/>
                  </a:cubicBezTo>
                  <a:lnTo>
                    <a:pt x="33" y="1350"/>
                  </a:lnTo>
                  <a:lnTo>
                    <a:pt x="33" y="1503"/>
                  </a:lnTo>
                  <a:cubicBezTo>
                    <a:pt x="24" y="1570"/>
                    <a:pt x="72" y="1637"/>
                    <a:pt x="148" y="1647"/>
                  </a:cubicBezTo>
                  <a:cubicBezTo>
                    <a:pt x="152" y="1647"/>
                    <a:pt x="156" y="1647"/>
                    <a:pt x="160" y="1647"/>
                  </a:cubicBezTo>
                  <a:cubicBezTo>
                    <a:pt x="263" y="1647"/>
                    <a:pt x="263" y="1522"/>
                    <a:pt x="263" y="1522"/>
                  </a:cubicBezTo>
                  <a:lnTo>
                    <a:pt x="254" y="1245"/>
                  </a:lnTo>
                  <a:lnTo>
                    <a:pt x="254" y="249"/>
                  </a:lnTo>
                  <a:cubicBezTo>
                    <a:pt x="254" y="163"/>
                    <a:pt x="273" y="77"/>
                    <a:pt x="321" y="10"/>
                  </a:cubicBezTo>
                  <a:cubicBezTo>
                    <a:pt x="298" y="4"/>
                    <a:pt x="275" y="1"/>
                    <a:pt x="254" y="1"/>
                  </a:cubicBezTo>
                  <a:close/>
                </a:path>
              </a:pathLst>
            </a:custGeom>
            <a:solidFill>
              <a:srgbClr val="B3C3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2229;p38"/>
            <p:cNvSpPr/>
            <p:nvPr/>
          </p:nvSpPr>
          <p:spPr>
            <a:xfrm>
              <a:off x="5382241" y="2143907"/>
              <a:ext cx="8981" cy="43171"/>
            </a:xfrm>
            <a:custGeom>
              <a:avLst/>
              <a:gdLst/>
              <a:ahLst/>
              <a:cxnLst/>
              <a:rect l="l" t="t" r="r" b="b"/>
              <a:pathLst>
                <a:path w="342" h="1644" extrusionOk="0">
                  <a:moveTo>
                    <a:pt x="288" y="1"/>
                  </a:moveTo>
                  <a:cubicBezTo>
                    <a:pt x="130" y="1"/>
                    <a:pt x="0" y="149"/>
                    <a:pt x="26" y="313"/>
                  </a:cubicBezTo>
                  <a:lnTo>
                    <a:pt x="45" y="1289"/>
                  </a:lnTo>
                  <a:lnTo>
                    <a:pt x="45" y="1356"/>
                  </a:lnTo>
                  <a:lnTo>
                    <a:pt x="55" y="1500"/>
                  </a:lnTo>
                  <a:cubicBezTo>
                    <a:pt x="45" y="1567"/>
                    <a:pt x="93" y="1634"/>
                    <a:pt x="160" y="1643"/>
                  </a:cubicBezTo>
                  <a:cubicBezTo>
                    <a:pt x="164" y="1643"/>
                    <a:pt x="168" y="1644"/>
                    <a:pt x="172" y="1644"/>
                  </a:cubicBezTo>
                  <a:cubicBezTo>
                    <a:pt x="284" y="1644"/>
                    <a:pt x="284" y="1519"/>
                    <a:pt x="284" y="1519"/>
                  </a:cubicBezTo>
                  <a:lnTo>
                    <a:pt x="275" y="1241"/>
                  </a:lnTo>
                  <a:lnTo>
                    <a:pt x="256" y="275"/>
                  </a:lnTo>
                  <a:cubicBezTo>
                    <a:pt x="246" y="179"/>
                    <a:pt x="284" y="83"/>
                    <a:pt x="342" y="7"/>
                  </a:cubicBezTo>
                  <a:cubicBezTo>
                    <a:pt x="324" y="3"/>
                    <a:pt x="306" y="1"/>
                    <a:pt x="288" y="1"/>
                  </a:cubicBezTo>
                  <a:close/>
                </a:path>
              </a:pathLst>
            </a:custGeom>
            <a:solidFill>
              <a:srgbClr val="B3C3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2230;p38"/>
            <p:cNvSpPr/>
            <p:nvPr/>
          </p:nvSpPr>
          <p:spPr>
            <a:xfrm>
              <a:off x="5403012" y="2147846"/>
              <a:ext cx="6565" cy="39784"/>
            </a:xfrm>
            <a:custGeom>
              <a:avLst/>
              <a:gdLst/>
              <a:ahLst/>
              <a:cxnLst/>
              <a:rect l="l" t="t" r="r" b="b"/>
              <a:pathLst>
                <a:path w="250" h="1515" extrusionOk="0">
                  <a:moveTo>
                    <a:pt x="250" y="0"/>
                  </a:moveTo>
                  <a:lnTo>
                    <a:pt x="221" y="10"/>
                  </a:lnTo>
                  <a:cubicBezTo>
                    <a:pt x="135" y="29"/>
                    <a:pt x="68" y="77"/>
                    <a:pt x="10" y="134"/>
                  </a:cubicBezTo>
                  <a:lnTo>
                    <a:pt x="10" y="153"/>
                  </a:lnTo>
                  <a:lnTo>
                    <a:pt x="10" y="1225"/>
                  </a:lnTo>
                  <a:lnTo>
                    <a:pt x="10" y="1378"/>
                  </a:lnTo>
                  <a:cubicBezTo>
                    <a:pt x="1" y="1445"/>
                    <a:pt x="49" y="1503"/>
                    <a:pt x="125" y="1512"/>
                  </a:cubicBezTo>
                  <a:cubicBezTo>
                    <a:pt x="133" y="1513"/>
                    <a:pt x="141" y="1514"/>
                    <a:pt x="148" y="1514"/>
                  </a:cubicBezTo>
                  <a:cubicBezTo>
                    <a:pt x="248" y="1514"/>
                    <a:pt x="240" y="1397"/>
                    <a:pt x="240" y="1397"/>
                  </a:cubicBezTo>
                  <a:lnTo>
                    <a:pt x="230" y="1120"/>
                  </a:lnTo>
                  <a:lnTo>
                    <a:pt x="230" y="125"/>
                  </a:lnTo>
                  <a:cubicBezTo>
                    <a:pt x="230" y="77"/>
                    <a:pt x="240" y="38"/>
                    <a:pt x="250" y="0"/>
                  </a:cubicBezTo>
                  <a:close/>
                </a:path>
              </a:pathLst>
            </a:custGeom>
            <a:solidFill>
              <a:srgbClr val="B3C3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2231;p38"/>
            <p:cNvSpPr/>
            <p:nvPr/>
          </p:nvSpPr>
          <p:spPr>
            <a:xfrm>
              <a:off x="5396736" y="1986242"/>
              <a:ext cx="43749" cy="30173"/>
            </a:xfrm>
            <a:custGeom>
              <a:avLst/>
              <a:gdLst/>
              <a:ahLst/>
              <a:cxnLst/>
              <a:rect l="l" t="t" r="r" b="b"/>
              <a:pathLst>
                <a:path w="1666" h="1149" extrusionOk="0">
                  <a:moveTo>
                    <a:pt x="173" y="0"/>
                  </a:moveTo>
                  <a:cubicBezTo>
                    <a:pt x="96" y="0"/>
                    <a:pt x="0" y="29"/>
                    <a:pt x="144" y="163"/>
                  </a:cubicBezTo>
                  <a:lnTo>
                    <a:pt x="1120" y="1120"/>
                  </a:lnTo>
                  <a:lnTo>
                    <a:pt x="1178" y="1149"/>
                  </a:lnTo>
                  <a:lnTo>
                    <a:pt x="1666" y="125"/>
                  </a:lnTo>
                  <a:lnTo>
                    <a:pt x="1589" y="87"/>
                  </a:lnTo>
                  <a:lnTo>
                    <a:pt x="173" y="0"/>
                  </a:lnTo>
                  <a:close/>
                </a:path>
              </a:pathLst>
            </a:custGeom>
            <a:solidFill>
              <a:srgbClr val="CBD6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2232;p38"/>
            <p:cNvSpPr/>
            <p:nvPr/>
          </p:nvSpPr>
          <p:spPr>
            <a:xfrm>
              <a:off x="5398233" y="1987003"/>
              <a:ext cx="35976" cy="29411"/>
            </a:xfrm>
            <a:custGeom>
              <a:avLst/>
              <a:gdLst/>
              <a:ahLst/>
              <a:cxnLst/>
              <a:rect l="l" t="t" r="r" b="b"/>
              <a:pathLst>
                <a:path w="1370" h="1120" extrusionOk="0">
                  <a:moveTo>
                    <a:pt x="10" y="0"/>
                  </a:moveTo>
                  <a:cubicBezTo>
                    <a:pt x="1" y="29"/>
                    <a:pt x="10" y="67"/>
                    <a:pt x="77" y="134"/>
                  </a:cubicBezTo>
                  <a:lnTo>
                    <a:pt x="1054" y="1091"/>
                  </a:lnTo>
                  <a:lnTo>
                    <a:pt x="1121" y="1120"/>
                  </a:lnTo>
                  <a:lnTo>
                    <a:pt x="1369" y="584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B3C3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2233;p38"/>
            <p:cNvSpPr/>
            <p:nvPr/>
          </p:nvSpPr>
          <p:spPr>
            <a:xfrm>
              <a:off x="5425648" y="1988500"/>
              <a:ext cx="61081" cy="49290"/>
            </a:xfrm>
            <a:custGeom>
              <a:avLst/>
              <a:gdLst/>
              <a:ahLst/>
              <a:cxnLst/>
              <a:rect l="l" t="t" r="r" b="b"/>
              <a:pathLst>
                <a:path w="2326" h="1877" extrusionOk="0">
                  <a:moveTo>
                    <a:pt x="479" y="1"/>
                  </a:moveTo>
                  <a:lnTo>
                    <a:pt x="0" y="1025"/>
                  </a:lnTo>
                  <a:lnTo>
                    <a:pt x="2029" y="1876"/>
                  </a:lnTo>
                  <a:lnTo>
                    <a:pt x="2326" y="776"/>
                  </a:lnTo>
                  <a:lnTo>
                    <a:pt x="479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2234;p38"/>
            <p:cNvSpPr/>
            <p:nvPr/>
          </p:nvSpPr>
          <p:spPr>
            <a:xfrm>
              <a:off x="5548782" y="2038000"/>
              <a:ext cx="32956" cy="37998"/>
            </a:xfrm>
            <a:custGeom>
              <a:avLst/>
              <a:gdLst/>
              <a:ahLst/>
              <a:cxnLst/>
              <a:rect l="l" t="t" r="r" b="b"/>
              <a:pathLst>
                <a:path w="1255" h="1447" extrusionOk="0">
                  <a:moveTo>
                    <a:pt x="278" y="1"/>
                  </a:moveTo>
                  <a:lnTo>
                    <a:pt x="39" y="853"/>
                  </a:lnTo>
                  <a:lnTo>
                    <a:pt x="39" y="862"/>
                  </a:lnTo>
                  <a:lnTo>
                    <a:pt x="39" y="891"/>
                  </a:lnTo>
                  <a:lnTo>
                    <a:pt x="0" y="1121"/>
                  </a:lnTo>
                  <a:lnTo>
                    <a:pt x="776" y="1446"/>
                  </a:lnTo>
                  <a:lnTo>
                    <a:pt x="1254" y="412"/>
                  </a:lnTo>
                  <a:lnTo>
                    <a:pt x="278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2235;p38"/>
            <p:cNvSpPr/>
            <p:nvPr/>
          </p:nvSpPr>
          <p:spPr>
            <a:xfrm>
              <a:off x="5552038" y="2038000"/>
              <a:ext cx="29700" cy="24159"/>
            </a:xfrm>
            <a:custGeom>
              <a:avLst/>
              <a:gdLst/>
              <a:ahLst/>
              <a:cxnLst/>
              <a:rect l="l" t="t" r="r" b="b"/>
              <a:pathLst>
                <a:path w="1131" h="920" extrusionOk="0">
                  <a:moveTo>
                    <a:pt x="154" y="1"/>
                  </a:moveTo>
                  <a:lnTo>
                    <a:pt x="1" y="546"/>
                  </a:lnTo>
                  <a:lnTo>
                    <a:pt x="891" y="920"/>
                  </a:lnTo>
                  <a:lnTo>
                    <a:pt x="1111" y="460"/>
                  </a:lnTo>
                  <a:lnTo>
                    <a:pt x="1130" y="412"/>
                  </a:lnTo>
                  <a:lnTo>
                    <a:pt x="154" y="1"/>
                  </a:lnTo>
                  <a:close/>
                </a:path>
              </a:pathLst>
            </a:custGeom>
            <a:solidFill>
              <a:srgbClr val="96AB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2236;p38"/>
            <p:cNvSpPr/>
            <p:nvPr/>
          </p:nvSpPr>
          <p:spPr>
            <a:xfrm>
              <a:off x="5432161" y="1988500"/>
              <a:ext cx="54568" cy="34453"/>
            </a:xfrm>
            <a:custGeom>
              <a:avLst/>
              <a:gdLst/>
              <a:ahLst/>
              <a:cxnLst/>
              <a:rect l="l" t="t" r="r" b="b"/>
              <a:pathLst>
                <a:path w="2078" h="1312" extrusionOk="0">
                  <a:moveTo>
                    <a:pt x="231" y="1"/>
                  </a:moveTo>
                  <a:lnTo>
                    <a:pt x="1" y="489"/>
                  </a:lnTo>
                  <a:lnTo>
                    <a:pt x="1934" y="1312"/>
                  </a:lnTo>
                  <a:lnTo>
                    <a:pt x="2078" y="776"/>
                  </a:lnTo>
                  <a:lnTo>
                    <a:pt x="231" y="1"/>
                  </a:lnTo>
                  <a:close/>
                </a:path>
              </a:pathLst>
            </a:custGeom>
            <a:solidFill>
              <a:srgbClr val="96AB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2237;p38"/>
            <p:cNvSpPr/>
            <p:nvPr/>
          </p:nvSpPr>
          <p:spPr>
            <a:xfrm>
              <a:off x="5563093" y="2104097"/>
              <a:ext cx="104830" cy="115150"/>
            </a:xfrm>
            <a:custGeom>
              <a:avLst/>
              <a:gdLst/>
              <a:ahLst/>
              <a:cxnLst/>
              <a:rect l="l" t="t" r="r" b="b"/>
              <a:pathLst>
                <a:path w="3992" h="4385" extrusionOk="0">
                  <a:moveTo>
                    <a:pt x="1264" y="1"/>
                  </a:moveTo>
                  <a:cubicBezTo>
                    <a:pt x="1025" y="1"/>
                    <a:pt x="834" y="202"/>
                    <a:pt x="834" y="441"/>
                  </a:cubicBezTo>
                  <a:lnTo>
                    <a:pt x="834" y="1159"/>
                  </a:lnTo>
                  <a:lnTo>
                    <a:pt x="738" y="1140"/>
                  </a:lnTo>
                  <a:cubicBezTo>
                    <a:pt x="690" y="1129"/>
                    <a:pt x="640" y="1124"/>
                    <a:pt x="590" y="1124"/>
                  </a:cubicBezTo>
                  <a:cubicBezTo>
                    <a:pt x="462" y="1124"/>
                    <a:pt x="334" y="1160"/>
                    <a:pt x="231" y="1235"/>
                  </a:cubicBezTo>
                  <a:cubicBezTo>
                    <a:pt x="1" y="1427"/>
                    <a:pt x="11" y="1800"/>
                    <a:pt x="39" y="2336"/>
                  </a:cubicBezTo>
                  <a:cubicBezTo>
                    <a:pt x="87" y="2996"/>
                    <a:pt x="738" y="3551"/>
                    <a:pt x="891" y="3666"/>
                  </a:cubicBezTo>
                  <a:lnTo>
                    <a:pt x="891" y="4384"/>
                  </a:lnTo>
                  <a:lnTo>
                    <a:pt x="3494" y="4384"/>
                  </a:lnTo>
                  <a:lnTo>
                    <a:pt x="3494" y="3456"/>
                  </a:lnTo>
                  <a:cubicBezTo>
                    <a:pt x="3944" y="3063"/>
                    <a:pt x="3992" y="2298"/>
                    <a:pt x="3963" y="1934"/>
                  </a:cubicBezTo>
                  <a:lnTo>
                    <a:pt x="3963" y="939"/>
                  </a:lnTo>
                  <a:cubicBezTo>
                    <a:pt x="3963" y="700"/>
                    <a:pt x="3772" y="499"/>
                    <a:pt x="3523" y="499"/>
                  </a:cubicBezTo>
                  <a:lnTo>
                    <a:pt x="3504" y="499"/>
                  </a:lnTo>
                  <a:cubicBezTo>
                    <a:pt x="3416" y="594"/>
                    <a:pt x="3298" y="640"/>
                    <a:pt x="3182" y="640"/>
                  </a:cubicBezTo>
                  <a:cubicBezTo>
                    <a:pt x="3009" y="640"/>
                    <a:pt x="2839" y="539"/>
                    <a:pt x="2776" y="355"/>
                  </a:cubicBezTo>
                  <a:lnTo>
                    <a:pt x="2748" y="355"/>
                  </a:lnTo>
                  <a:cubicBezTo>
                    <a:pt x="2660" y="446"/>
                    <a:pt x="2549" y="489"/>
                    <a:pt x="2438" y="489"/>
                  </a:cubicBezTo>
                  <a:cubicBezTo>
                    <a:pt x="2270" y="489"/>
                    <a:pt x="2105" y="390"/>
                    <a:pt x="2030" y="211"/>
                  </a:cubicBezTo>
                  <a:lnTo>
                    <a:pt x="2011" y="211"/>
                  </a:lnTo>
                  <a:cubicBezTo>
                    <a:pt x="1925" y="294"/>
                    <a:pt x="1818" y="332"/>
                    <a:pt x="1713" y="332"/>
                  </a:cubicBezTo>
                  <a:cubicBezTo>
                    <a:pt x="1525" y="332"/>
                    <a:pt x="1342" y="210"/>
                    <a:pt x="1293" y="1"/>
                  </a:cubicBezTo>
                  <a:close/>
                </a:path>
              </a:pathLst>
            </a:custGeom>
            <a:solidFill>
              <a:srgbClr val="CBD6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2238;p38"/>
            <p:cNvSpPr/>
            <p:nvPr/>
          </p:nvSpPr>
          <p:spPr>
            <a:xfrm>
              <a:off x="5563618" y="2133849"/>
              <a:ext cx="29175" cy="85634"/>
            </a:xfrm>
            <a:custGeom>
              <a:avLst/>
              <a:gdLst/>
              <a:ahLst/>
              <a:cxnLst/>
              <a:rect l="l" t="t" r="r" b="b"/>
              <a:pathLst>
                <a:path w="1111" h="3261" extrusionOk="0">
                  <a:moveTo>
                    <a:pt x="580" y="0"/>
                  </a:moveTo>
                  <a:cubicBezTo>
                    <a:pt x="452" y="0"/>
                    <a:pt x="324" y="36"/>
                    <a:pt x="220" y="112"/>
                  </a:cubicBezTo>
                  <a:cubicBezTo>
                    <a:pt x="0" y="303"/>
                    <a:pt x="0" y="677"/>
                    <a:pt x="38" y="1213"/>
                  </a:cubicBezTo>
                  <a:cubicBezTo>
                    <a:pt x="77" y="1873"/>
                    <a:pt x="727" y="2428"/>
                    <a:pt x="881" y="2543"/>
                  </a:cubicBezTo>
                  <a:lnTo>
                    <a:pt x="881" y="3261"/>
                  </a:lnTo>
                  <a:lnTo>
                    <a:pt x="1110" y="3261"/>
                  </a:lnTo>
                  <a:lnTo>
                    <a:pt x="1110" y="2447"/>
                  </a:lnTo>
                  <a:cubicBezTo>
                    <a:pt x="852" y="2246"/>
                    <a:pt x="326" y="1768"/>
                    <a:pt x="287" y="1213"/>
                  </a:cubicBezTo>
                  <a:cubicBezTo>
                    <a:pt x="259" y="658"/>
                    <a:pt x="230" y="294"/>
                    <a:pt x="450" y="112"/>
                  </a:cubicBezTo>
                  <a:cubicBezTo>
                    <a:pt x="546" y="64"/>
                    <a:pt x="651" y="35"/>
                    <a:pt x="756" y="16"/>
                  </a:cubicBezTo>
                  <a:lnTo>
                    <a:pt x="727" y="16"/>
                  </a:lnTo>
                  <a:cubicBezTo>
                    <a:pt x="679" y="6"/>
                    <a:pt x="629" y="0"/>
                    <a:pt x="580" y="0"/>
                  </a:cubicBezTo>
                  <a:close/>
                </a:path>
              </a:pathLst>
            </a:custGeom>
            <a:solidFill>
              <a:srgbClr val="B3C3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2239;p38"/>
            <p:cNvSpPr/>
            <p:nvPr/>
          </p:nvSpPr>
          <p:spPr>
            <a:xfrm>
              <a:off x="5448258" y="1994934"/>
              <a:ext cx="115124" cy="129803"/>
            </a:xfrm>
            <a:custGeom>
              <a:avLst/>
              <a:gdLst/>
              <a:ahLst/>
              <a:cxnLst/>
              <a:rect l="l" t="t" r="r" b="b"/>
              <a:pathLst>
                <a:path w="4384" h="4943" extrusionOk="0">
                  <a:moveTo>
                    <a:pt x="1827" y="1"/>
                  </a:moveTo>
                  <a:cubicBezTo>
                    <a:pt x="1749" y="1"/>
                    <a:pt x="1671" y="22"/>
                    <a:pt x="1599" y="62"/>
                  </a:cubicBezTo>
                  <a:cubicBezTo>
                    <a:pt x="1503" y="119"/>
                    <a:pt x="1436" y="215"/>
                    <a:pt x="1407" y="330"/>
                  </a:cubicBezTo>
                  <a:lnTo>
                    <a:pt x="1063" y="1593"/>
                  </a:lnTo>
                  <a:lnTo>
                    <a:pt x="335" y="1287"/>
                  </a:lnTo>
                  <a:lnTo>
                    <a:pt x="240" y="1583"/>
                  </a:lnTo>
                  <a:cubicBezTo>
                    <a:pt x="192" y="1775"/>
                    <a:pt x="144" y="1976"/>
                    <a:pt x="115" y="2167"/>
                  </a:cubicBezTo>
                  <a:cubicBezTo>
                    <a:pt x="0" y="2828"/>
                    <a:pt x="536" y="3536"/>
                    <a:pt x="642" y="3670"/>
                  </a:cubicBezTo>
                  <a:lnTo>
                    <a:pt x="642" y="4943"/>
                  </a:lnTo>
                  <a:lnTo>
                    <a:pt x="3216" y="4943"/>
                  </a:lnTo>
                  <a:lnTo>
                    <a:pt x="3216" y="4053"/>
                  </a:lnTo>
                  <a:cubicBezTo>
                    <a:pt x="3838" y="3708"/>
                    <a:pt x="3991" y="2808"/>
                    <a:pt x="4001" y="2675"/>
                  </a:cubicBezTo>
                  <a:lnTo>
                    <a:pt x="4317" y="1545"/>
                  </a:lnTo>
                  <a:lnTo>
                    <a:pt x="4317" y="1526"/>
                  </a:lnTo>
                  <a:cubicBezTo>
                    <a:pt x="4384" y="1296"/>
                    <a:pt x="4240" y="1057"/>
                    <a:pt x="4001" y="1000"/>
                  </a:cubicBezTo>
                  <a:lnTo>
                    <a:pt x="3982" y="1000"/>
                  </a:lnTo>
                  <a:cubicBezTo>
                    <a:pt x="3947" y="991"/>
                    <a:pt x="3912" y="987"/>
                    <a:pt x="3876" y="987"/>
                  </a:cubicBezTo>
                  <a:cubicBezTo>
                    <a:pt x="3794" y="987"/>
                    <a:pt x="3711" y="1010"/>
                    <a:pt x="3637" y="1057"/>
                  </a:cubicBezTo>
                  <a:cubicBezTo>
                    <a:pt x="3618" y="875"/>
                    <a:pt x="3484" y="732"/>
                    <a:pt x="3302" y="684"/>
                  </a:cubicBezTo>
                  <a:lnTo>
                    <a:pt x="3283" y="684"/>
                  </a:lnTo>
                  <a:cubicBezTo>
                    <a:pt x="3249" y="675"/>
                    <a:pt x="3214" y="671"/>
                    <a:pt x="3180" y="671"/>
                  </a:cubicBezTo>
                  <a:cubicBezTo>
                    <a:pt x="3100" y="671"/>
                    <a:pt x="3022" y="694"/>
                    <a:pt x="2948" y="741"/>
                  </a:cubicBezTo>
                  <a:cubicBezTo>
                    <a:pt x="2919" y="569"/>
                    <a:pt x="2795" y="425"/>
                    <a:pt x="2623" y="378"/>
                  </a:cubicBezTo>
                  <a:lnTo>
                    <a:pt x="2594" y="378"/>
                  </a:lnTo>
                  <a:cubicBezTo>
                    <a:pt x="2565" y="372"/>
                    <a:pt x="2534" y="369"/>
                    <a:pt x="2503" y="369"/>
                  </a:cubicBezTo>
                  <a:cubicBezTo>
                    <a:pt x="2430" y="369"/>
                    <a:pt x="2354" y="385"/>
                    <a:pt x="2288" y="425"/>
                  </a:cubicBezTo>
                  <a:cubicBezTo>
                    <a:pt x="2288" y="225"/>
                    <a:pt x="2144" y="52"/>
                    <a:pt x="1953" y="14"/>
                  </a:cubicBezTo>
                  <a:lnTo>
                    <a:pt x="1934" y="14"/>
                  </a:lnTo>
                  <a:cubicBezTo>
                    <a:pt x="1898" y="5"/>
                    <a:pt x="1862" y="1"/>
                    <a:pt x="1827" y="1"/>
                  </a:cubicBezTo>
                  <a:close/>
                </a:path>
              </a:pathLst>
            </a:custGeom>
            <a:solidFill>
              <a:srgbClr val="CBD6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2240;p38"/>
            <p:cNvSpPr/>
            <p:nvPr/>
          </p:nvSpPr>
          <p:spPr>
            <a:xfrm>
              <a:off x="5448258" y="2028205"/>
              <a:ext cx="25157" cy="96033"/>
            </a:xfrm>
            <a:custGeom>
              <a:avLst/>
              <a:gdLst/>
              <a:ahLst/>
              <a:cxnLst/>
              <a:rect l="l" t="t" r="r" b="b"/>
              <a:pathLst>
                <a:path w="958" h="3657" extrusionOk="0">
                  <a:moveTo>
                    <a:pt x="345" y="1"/>
                  </a:moveTo>
                  <a:lnTo>
                    <a:pt x="249" y="297"/>
                  </a:lnTo>
                  <a:cubicBezTo>
                    <a:pt x="192" y="489"/>
                    <a:pt x="144" y="690"/>
                    <a:pt x="115" y="891"/>
                  </a:cubicBezTo>
                  <a:cubicBezTo>
                    <a:pt x="0" y="1541"/>
                    <a:pt x="536" y="2250"/>
                    <a:pt x="642" y="2384"/>
                  </a:cubicBezTo>
                  <a:lnTo>
                    <a:pt x="642" y="3657"/>
                  </a:lnTo>
                  <a:lnTo>
                    <a:pt x="957" y="3657"/>
                  </a:lnTo>
                  <a:lnTo>
                    <a:pt x="957" y="2384"/>
                  </a:lnTo>
                  <a:cubicBezTo>
                    <a:pt x="852" y="2259"/>
                    <a:pt x="316" y="1551"/>
                    <a:pt x="431" y="891"/>
                  </a:cubicBezTo>
                  <a:cubicBezTo>
                    <a:pt x="460" y="690"/>
                    <a:pt x="508" y="498"/>
                    <a:pt x="565" y="307"/>
                  </a:cubicBezTo>
                  <a:lnTo>
                    <a:pt x="622" y="125"/>
                  </a:lnTo>
                  <a:lnTo>
                    <a:pt x="345" y="1"/>
                  </a:lnTo>
                  <a:close/>
                </a:path>
              </a:pathLst>
            </a:custGeom>
            <a:solidFill>
              <a:srgbClr val="B3C3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2241;p38"/>
            <p:cNvSpPr/>
            <p:nvPr/>
          </p:nvSpPr>
          <p:spPr>
            <a:xfrm>
              <a:off x="5567636" y="2048058"/>
              <a:ext cx="32195" cy="33902"/>
            </a:xfrm>
            <a:custGeom>
              <a:avLst/>
              <a:gdLst/>
              <a:ahLst/>
              <a:cxnLst/>
              <a:rect l="l" t="t" r="r" b="b"/>
              <a:pathLst>
                <a:path w="1226" h="1291" extrusionOk="0">
                  <a:moveTo>
                    <a:pt x="479" y="1"/>
                  </a:moveTo>
                  <a:lnTo>
                    <a:pt x="0" y="1034"/>
                  </a:lnTo>
                  <a:lnTo>
                    <a:pt x="517" y="1254"/>
                  </a:lnTo>
                  <a:cubicBezTo>
                    <a:pt x="570" y="1279"/>
                    <a:pt x="626" y="1290"/>
                    <a:pt x="681" y="1290"/>
                  </a:cubicBezTo>
                  <a:cubicBezTo>
                    <a:pt x="843" y="1290"/>
                    <a:pt x="998" y="1192"/>
                    <a:pt x="1063" y="1034"/>
                  </a:cubicBezTo>
                  <a:lnTo>
                    <a:pt x="1187" y="757"/>
                  </a:lnTo>
                  <a:cubicBezTo>
                    <a:pt x="1225" y="652"/>
                    <a:pt x="1225" y="537"/>
                    <a:pt x="1187" y="431"/>
                  </a:cubicBezTo>
                  <a:cubicBezTo>
                    <a:pt x="1149" y="326"/>
                    <a:pt x="1063" y="250"/>
                    <a:pt x="967" y="202"/>
                  </a:cubicBezTo>
                  <a:lnTo>
                    <a:pt x="479" y="1"/>
                  </a:ln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2242;p38"/>
            <p:cNvSpPr/>
            <p:nvPr/>
          </p:nvSpPr>
          <p:spPr>
            <a:xfrm>
              <a:off x="5454561" y="2149842"/>
              <a:ext cx="86212" cy="184266"/>
            </a:xfrm>
            <a:custGeom>
              <a:avLst/>
              <a:gdLst/>
              <a:ahLst/>
              <a:cxnLst/>
              <a:rect l="l" t="t" r="r" b="b"/>
              <a:pathLst>
                <a:path w="3283" h="7017" extrusionOk="0">
                  <a:moveTo>
                    <a:pt x="9" y="1"/>
                  </a:moveTo>
                  <a:lnTo>
                    <a:pt x="9" y="6776"/>
                  </a:lnTo>
                  <a:cubicBezTo>
                    <a:pt x="9" y="6776"/>
                    <a:pt x="9" y="6786"/>
                    <a:pt x="9" y="6796"/>
                  </a:cubicBezTo>
                  <a:cubicBezTo>
                    <a:pt x="0" y="6915"/>
                    <a:pt x="87" y="7016"/>
                    <a:pt x="204" y="7016"/>
                  </a:cubicBezTo>
                  <a:cubicBezTo>
                    <a:pt x="209" y="7016"/>
                    <a:pt x="214" y="7016"/>
                    <a:pt x="220" y="7016"/>
                  </a:cubicBezTo>
                  <a:lnTo>
                    <a:pt x="3081" y="7016"/>
                  </a:lnTo>
                  <a:cubicBezTo>
                    <a:pt x="3087" y="7016"/>
                    <a:pt x="3093" y="7016"/>
                    <a:pt x="3099" y="7016"/>
                  </a:cubicBezTo>
                  <a:cubicBezTo>
                    <a:pt x="3196" y="7016"/>
                    <a:pt x="3273" y="6943"/>
                    <a:pt x="3282" y="6843"/>
                  </a:cubicBezTo>
                  <a:lnTo>
                    <a:pt x="3282" y="1"/>
                  </a:lnTo>
                  <a:close/>
                </a:path>
              </a:pathLst>
            </a:custGeom>
            <a:solidFill>
              <a:srgbClr val="5D74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2243;p38"/>
            <p:cNvSpPr/>
            <p:nvPr/>
          </p:nvSpPr>
          <p:spPr>
            <a:xfrm>
              <a:off x="5578193" y="2244089"/>
              <a:ext cx="85975" cy="90019"/>
            </a:xfrm>
            <a:custGeom>
              <a:avLst/>
              <a:gdLst/>
              <a:ahLst/>
              <a:cxnLst/>
              <a:rect l="l" t="t" r="r" b="b"/>
              <a:pathLst>
                <a:path w="3274" h="3428" extrusionOk="0">
                  <a:moveTo>
                    <a:pt x="0" y="1"/>
                  </a:moveTo>
                  <a:lnTo>
                    <a:pt x="0" y="3235"/>
                  </a:lnTo>
                  <a:cubicBezTo>
                    <a:pt x="0" y="3336"/>
                    <a:pt x="87" y="3427"/>
                    <a:pt x="195" y="3427"/>
                  </a:cubicBezTo>
                  <a:cubicBezTo>
                    <a:pt x="200" y="3427"/>
                    <a:pt x="205" y="3427"/>
                    <a:pt x="211" y="3427"/>
                  </a:cubicBezTo>
                  <a:lnTo>
                    <a:pt x="3072" y="3427"/>
                  </a:lnTo>
                  <a:cubicBezTo>
                    <a:pt x="3078" y="3427"/>
                    <a:pt x="3083" y="3427"/>
                    <a:pt x="3088" y="3427"/>
                  </a:cubicBezTo>
                  <a:cubicBezTo>
                    <a:pt x="3195" y="3427"/>
                    <a:pt x="3273" y="3336"/>
                    <a:pt x="3273" y="3235"/>
                  </a:cubicBezTo>
                  <a:lnTo>
                    <a:pt x="3273" y="1"/>
                  </a:lnTo>
                  <a:close/>
                </a:path>
              </a:pathLst>
            </a:custGeom>
            <a:solidFill>
              <a:srgbClr val="5D74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2244;p38"/>
            <p:cNvSpPr/>
            <p:nvPr/>
          </p:nvSpPr>
          <p:spPr>
            <a:xfrm>
              <a:off x="5473389" y="2149842"/>
              <a:ext cx="67383" cy="184266"/>
            </a:xfrm>
            <a:custGeom>
              <a:avLst/>
              <a:gdLst/>
              <a:ahLst/>
              <a:cxnLst/>
              <a:rect l="l" t="t" r="r" b="b"/>
              <a:pathLst>
                <a:path w="2566" h="7017" extrusionOk="0">
                  <a:moveTo>
                    <a:pt x="0" y="1"/>
                  </a:moveTo>
                  <a:lnTo>
                    <a:pt x="0" y="7016"/>
                  </a:lnTo>
                  <a:lnTo>
                    <a:pt x="2364" y="7016"/>
                  </a:lnTo>
                  <a:cubicBezTo>
                    <a:pt x="2370" y="7016"/>
                    <a:pt x="2375" y="7016"/>
                    <a:pt x="2380" y="7016"/>
                  </a:cubicBezTo>
                  <a:cubicBezTo>
                    <a:pt x="2478" y="7016"/>
                    <a:pt x="2556" y="6934"/>
                    <a:pt x="2565" y="6843"/>
                  </a:cubicBezTo>
                  <a:lnTo>
                    <a:pt x="2565" y="1"/>
                  </a:lnTo>
                  <a:close/>
                </a:path>
              </a:pathLst>
            </a:custGeom>
            <a:solidFill>
              <a:srgbClr val="8192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2245;p38"/>
            <p:cNvSpPr/>
            <p:nvPr/>
          </p:nvSpPr>
          <p:spPr>
            <a:xfrm>
              <a:off x="5595262" y="2244089"/>
              <a:ext cx="69143" cy="90019"/>
            </a:xfrm>
            <a:custGeom>
              <a:avLst/>
              <a:gdLst/>
              <a:ahLst/>
              <a:cxnLst/>
              <a:rect l="l" t="t" r="r" b="b"/>
              <a:pathLst>
                <a:path w="2633" h="3428" extrusionOk="0">
                  <a:moveTo>
                    <a:pt x="1" y="1"/>
                  </a:moveTo>
                  <a:lnTo>
                    <a:pt x="1" y="3427"/>
                  </a:lnTo>
                  <a:lnTo>
                    <a:pt x="2422" y="3427"/>
                  </a:lnTo>
                  <a:cubicBezTo>
                    <a:pt x="2428" y="3427"/>
                    <a:pt x="2433" y="3427"/>
                    <a:pt x="2438" y="3427"/>
                  </a:cubicBezTo>
                  <a:cubicBezTo>
                    <a:pt x="2545" y="3427"/>
                    <a:pt x="2624" y="3336"/>
                    <a:pt x="2633" y="3235"/>
                  </a:cubicBezTo>
                  <a:lnTo>
                    <a:pt x="2633" y="1"/>
                  </a:lnTo>
                  <a:close/>
                </a:path>
              </a:pathLst>
            </a:custGeom>
            <a:solidFill>
              <a:srgbClr val="8192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2246;p38"/>
            <p:cNvSpPr/>
            <p:nvPr/>
          </p:nvSpPr>
          <p:spPr>
            <a:xfrm>
              <a:off x="5334419" y="2274994"/>
              <a:ext cx="86973" cy="78501"/>
            </a:xfrm>
            <a:custGeom>
              <a:avLst/>
              <a:gdLst/>
              <a:ahLst/>
              <a:cxnLst/>
              <a:rect l="l" t="t" r="r" b="b"/>
              <a:pathLst>
                <a:path w="3312" h="2260" extrusionOk="0">
                  <a:moveTo>
                    <a:pt x="19" y="1"/>
                  </a:moveTo>
                  <a:lnTo>
                    <a:pt x="19" y="2039"/>
                  </a:lnTo>
                  <a:cubicBezTo>
                    <a:pt x="0" y="2154"/>
                    <a:pt x="86" y="2250"/>
                    <a:pt x="201" y="2259"/>
                  </a:cubicBezTo>
                  <a:lnTo>
                    <a:pt x="3110" y="2259"/>
                  </a:lnTo>
                  <a:cubicBezTo>
                    <a:pt x="3225" y="2250"/>
                    <a:pt x="3311" y="2154"/>
                    <a:pt x="3292" y="2039"/>
                  </a:cubicBezTo>
                  <a:lnTo>
                    <a:pt x="3292" y="1"/>
                  </a:lnTo>
                  <a:close/>
                </a:path>
              </a:pathLst>
            </a:custGeom>
            <a:solidFill>
              <a:srgbClr val="5D74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2247;p38"/>
            <p:cNvSpPr/>
            <p:nvPr/>
          </p:nvSpPr>
          <p:spPr>
            <a:xfrm>
              <a:off x="5353510" y="2274994"/>
              <a:ext cx="67619" cy="78154"/>
            </a:xfrm>
            <a:custGeom>
              <a:avLst/>
              <a:gdLst/>
              <a:ahLst/>
              <a:cxnLst/>
              <a:rect l="l" t="t" r="r" b="b"/>
              <a:pathLst>
                <a:path w="2575" h="2250" extrusionOk="0">
                  <a:moveTo>
                    <a:pt x="0" y="1"/>
                  </a:moveTo>
                  <a:lnTo>
                    <a:pt x="0" y="2250"/>
                  </a:lnTo>
                  <a:lnTo>
                    <a:pt x="2383" y="2250"/>
                  </a:lnTo>
                  <a:cubicBezTo>
                    <a:pt x="2498" y="2250"/>
                    <a:pt x="2575" y="2144"/>
                    <a:pt x="2565" y="2039"/>
                  </a:cubicBezTo>
                  <a:lnTo>
                    <a:pt x="2565" y="1"/>
                  </a:lnTo>
                  <a:close/>
                </a:path>
              </a:pathLst>
            </a:custGeom>
            <a:solidFill>
              <a:srgbClr val="8192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2248;p38"/>
            <p:cNvSpPr/>
            <p:nvPr/>
          </p:nvSpPr>
          <p:spPr>
            <a:xfrm>
              <a:off x="5454298" y="2121192"/>
              <a:ext cx="86973" cy="32457"/>
            </a:xfrm>
            <a:custGeom>
              <a:avLst/>
              <a:gdLst/>
              <a:ahLst/>
              <a:cxnLst/>
              <a:rect l="l" t="t" r="r" b="b"/>
              <a:pathLst>
                <a:path w="3312" h="1236" extrusionOk="0">
                  <a:moveTo>
                    <a:pt x="201" y="1"/>
                  </a:moveTo>
                  <a:cubicBezTo>
                    <a:pt x="86" y="1"/>
                    <a:pt x="0" y="106"/>
                    <a:pt x="19" y="221"/>
                  </a:cubicBezTo>
                  <a:lnTo>
                    <a:pt x="19" y="1235"/>
                  </a:lnTo>
                  <a:lnTo>
                    <a:pt x="3292" y="1235"/>
                  </a:lnTo>
                  <a:lnTo>
                    <a:pt x="3292" y="249"/>
                  </a:lnTo>
                  <a:cubicBezTo>
                    <a:pt x="3292" y="240"/>
                    <a:pt x="3292" y="230"/>
                    <a:pt x="3292" y="221"/>
                  </a:cubicBezTo>
                  <a:cubicBezTo>
                    <a:pt x="3311" y="106"/>
                    <a:pt x="3225" y="1"/>
                    <a:pt x="3110" y="1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2249;p38"/>
            <p:cNvSpPr/>
            <p:nvPr/>
          </p:nvSpPr>
          <p:spPr>
            <a:xfrm>
              <a:off x="5473389" y="2121192"/>
              <a:ext cx="67882" cy="32457"/>
            </a:xfrm>
            <a:custGeom>
              <a:avLst/>
              <a:gdLst/>
              <a:ahLst/>
              <a:cxnLst/>
              <a:rect l="l" t="t" r="r" b="b"/>
              <a:pathLst>
                <a:path w="2585" h="1236" extrusionOk="0">
                  <a:moveTo>
                    <a:pt x="0" y="1"/>
                  </a:moveTo>
                  <a:lnTo>
                    <a:pt x="0" y="1235"/>
                  </a:lnTo>
                  <a:lnTo>
                    <a:pt x="2565" y="1235"/>
                  </a:lnTo>
                  <a:lnTo>
                    <a:pt x="2565" y="249"/>
                  </a:lnTo>
                  <a:cubicBezTo>
                    <a:pt x="2565" y="240"/>
                    <a:pt x="2565" y="230"/>
                    <a:pt x="2565" y="221"/>
                  </a:cubicBezTo>
                  <a:cubicBezTo>
                    <a:pt x="2584" y="106"/>
                    <a:pt x="2498" y="1"/>
                    <a:pt x="2383" y="1"/>
                  </a:cubicBezTo>
                  <a:close/>
                </a:path>
              </a:pathLst>
            </a:custGeom>
            <a:solidFill>
              <a:srgbClr val="EFF3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2250;p38"/>
            <p:cNvSpPr/>
            <p:nvPr/>
          </p:nvSpPr>
          <p:spPr>
            <a:xfrm>
              <a:off x="5476146" y="1994435"/>
              <a:ext cx="24658" cy="44537"/>
            </a:xfrm>
            <a:custGeom>
              <a:avLst/>
              <a:gdLst/>
              <a:ahLst/>
              <a:cxnLst/>
              <a:rect l="l" t="t" r="r" b="b"/>
              <a:pathLst>
                <a:path w="939" h="1696" extrusionOk="0">
                  <a:moveTo>
                    <a:pt x="769" y="1"/>
                  </a:moveTo>
                  <a:cubicBezTo>
                    <a:pt x="690" y="1"/>
                    <a:pt x="613" y="24"/>
                    <a:pt x="546" y="71"/>
                  </a:cubicBezTo>
                  <a:cubicBezTo>
                    <a:pt x="441" y="129"/>
                    <a:pt x="374" y="224"/>
                    <a:pt x="345" y="339"/>
                  </a:cubicBezTo>
                  <a:lnTo>
                    <a:pt x="77" y="1315"/>
                  </a:lnTo>
                  <a:lnTo>
                    <a:pt x="58" y="1382"/>
                  </a:lnTo>
                  <a:lnTo>
                    <a:pt x="29" y="1516"/>
                  </a:lnTo>
                  <a:cubicBezTo>
                    <a:pt x="1" y="1583"/>
                    <a:pt x="29" y="1660"/>
                    <a:pt x="96" y="1689"/>
                  </a:cubicBezTo>
                  <a:cubicBezTo>
                    <a:pt x="111" y="1693"/>
                    <a:pt x="124" y="1696"/>
                    <a:pt x="135" y="1696"/>
                  </a:cubicBezTo>
                  <a:cubicBezTo>
                    <a:pt x="218" y="1696"/>
                    <a:pt x="240" y="1593"/>
                    <a:pt x="240" y="1593"/>
                  </a:cubicBezTo>
                  <a:lnTo>
                    <a:pt x="307" y="1335"/>
                  </a:lnTo>
                  <a:lnTo>
                    <a:pt x="575" y="368"/>
                  </a:lnTo>
                  <a:cubicBezTo>
                    <a:pt x="613" y="186"/>
                    <a:pt x="766" y="62"/>
                    <a:pt x="939" y="43"/>
                  </a:cubicBezTo>
                  <a:cubicBezTo>
                    <a:pt x="929" y="33"/>
                    <a:pt x="910" y="23"/>
                    <a:pt x="891" y="14"/>
                  </a:cubicBezTo>
                  <a:lnTo>
                    <a:pt x="872" y="14"/>
                  </a:lnTo>
                  <a:cubicBezTo>
                    <a:pt x="837" y="5"/>
                    <a:pt x="803" y="1"/>
                    <a:pt x="769" y="1"/>
                  </a:cubicBezTo>
                  <a:close/>
                </a:path>
              </a:pathLst>
            </a:custGeom>
            <a:solidFill>
              <a:srgbClr val="B3C3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2251;p38"/>
            <p:cNvSpPr/>
            <p:nvPr/>
          </p:nvSpPr>
          <p:spPr>
            <a:xfrm>
              <a:off x="5497758" y="2003731"/>
              <a:ext cx="18382" cy="41281"/>
            </a:xfrm>
            <a:custGeom>
              <a:avLst/>
              <a:gdLst/>
              <a:ahLst/>
              <a:cxnLst/>
              <a:rect l="l" t="t" r="r" b="b"/>
              <a:pathLst>
                <a:path w="700" h="1572" extrusionOk="0">
                  <a:moveTo>
                    <a:pt x="580" y="1"/>
                  </a:moveTo>
                  <a:cubicBezTo>
                    <a:pt x="464" y="1"/>
                    <a:pt x="362" y="87"/>
                    <a:pt x="355" y="215"/>
                  </a:cubicBezTo>
                  <a:lnTo>
                    <a:pt x="87" y="1191"/>
                  </a:lnTo>
                  <a:lnTo>
                    <a:pt x="68" y="1258"/>
                  </a:lnTo>
                  <a:lnTo>
                    <a:pt x="29" y="1402"/>
                  </a:lnTo>
                  <a:cubicBezTo>
                    <a:pt x="1" y="1459"/>
                    <a:pt x="39" y="1536"/>
                    <a:pt x="106" y="1564"/>
                  </a:cubicBezTo>
                  <a:cubicBezTo>
                    <a:pt x="120" y="1569"/>
                    <a:pt x="133" y="1571"/>
                    <a:pt x="145" y="1571"/>
                  </a:cubicBezTo>
                  <a:cubicBezTo>
                    <a:pt x="228" y="1571"/>
                    <a:pt x="250" y="1469"/>
                    <a:pt x="250" y="1469"/>
                  </a:cubicBezTo>
                  <a:lnTo>
                    <a:pt x="317" y="1210"/>
                  </a:lnTo>
                  <a:lnTo>
                    <a:pt x="584" y="244"/>
                  </a:lnTo>
                  <a:cubicBezTo>
                    <a:pt x="594" y="167"/>
                    <a:pt x="642" y="90"/>
                    <a:pt x="699" y="33"/>
                  </a:cubicBezTo>
                  <a:cubicBezTo>
                    <a:pt x="660" y="11"/>
                    <a:pt x="619" y="1"/>
                    <a:pt x="580" y="1"/>
                  </a:cubicBezTo>
                  <a:close/>
                </a:path>
              </a:pathLst>
            </a:custGeom>
            <a:solidFill>
              <a:srgbClr val="B3C3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2252;p38"/>
            <p:cNvSpPr/>
            <p:nvPr/>
          </p:nvSpPr>
          <p:spPr>
            <a:xfrm>
              <a:off x="5515615" y="2011872"/>
              <a:ext cx="18618" cy="41176"/>
            </a:xfrm>
            <a:custGeom>
              <a:avLst/>
              <a:gdLst/>
              <a:ahLst/>
              <a:cxnLst/>
              <a:rect l="l" t="t" r="r" b="b"/>
              <a:pathLst>
                <a:path w="709" h="1568" extrusionOk="0">
                  <a:moveTo>
                    <a:pt x="586" y="0"/>
                  </a:moveTo>
                  <a:cubicBezTo>
                    <a:pt x="453" y="0"/>
                    <a:pt x="331" y="100"/>
                    <a:pt x="316" y="240"/>
                  </a:cubicBezTo>
                  <a:lnTo>
                    <a:pt x="77" y="1187"/>
                  </a:lnTo>
                  <a:lnTo>
                    <a:pt x="67" y="1254"/>
                  </a:lnTo>
                  <a:lnTo>
                    <a:pt x="29" y="1398"/>
                  </a:lnTo>
                  <a:cubicBezTo>
                    <a:pt x="0" y="1455"/>
                    <a:pt x="29" y="1532"/>
                    <a:pt x="96" y="1561"/>
                  </a:cubicBezTo>
                  <a:cubicBezTo>
                    <a:pt x="111" y="1565"/>
                    <a:pt x="125" y="1567"/>
                    <a:pt x="138" y="1567"/>
                  </a:cubicBezTo>
                  <a:cubicBezTo>
                    <a:pt x="227" y="1567"/>
                    <a:pt x="249" y="1465"/>
                    <a:pt x="249" y="1465"/>
                  </a:cubicBezTo>
                  <a:lnTo>
                    <a:pt x="306" y="1206"/>
                  </a:lnTo>
                  <a:lnTo>
                    <a:pt x="546" y="269"/>
                  </a:lnTo>
                  <a:cubicBezTo>
                    <a:pt x="574" y="173"/>
                    <a:pt x="622" y="87"/>
                    <a:pt x="708" y="29"/>
                  </a:cubicBezTo>
                  <a:cubicBezTo>
                    <a:pt x="668" y="9"/>
                    <a:pt x="627" y="0"/>
                    <a:pt x="586" y="0"/>
                  </a:cubicBezTo>
                  <a:close/>
                </a:path>
              </a:pathLst>
            </a:custGeom>
            <a:solidFill>
              <a:srgbClr val="B3C3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2253;p38"/>
            <p:cNvSpPr/>
            <p:nvPr/>
          </p:nvSpPr>
          <p:spPr>
            <a:xfrm>
              <a:off x="5534706" y="2020669"/>
              <a:ext cx="16360" cy="37657"/>
            </a:xfrm>
            <a:custGeom>
              <a:avLst/>
              <a:gdLst/>
              <a:ahLst/>
              <a:cxnLst/>
              <a:rect l="l" t="t" r="r" b="b"/>
              <a:pathLst>
                <a:path w="623" h="1434" extrusionOk="0">
                  <a:moveTo>
                    <a:pt x="594" y="1"/>
                  </a:moveTo>
                  <a:cubicBezTo>
                    <a:pt x="508" y="1"/>
                    <a:pt x="422" y="20"/>
                    <a:pt x="355" y="68"/>
                  </a:cubicBezTo>
                  <a:lnTo>
                    <a:pt x="355" y="87"/>
                  </a:lnTo>
                  <a:lnTo>
                    <a:pt x="87" y="1063"/>
                  </a:lnTo>
                  <a:lnTo>
                    <a:pt x="68" y="1120"/>
                  </a:lnTo>
                  <a:lnTo>
                    <a:pt x="29" y="1264"/>
                  </a:lnTo>
                  <a:cubicBezTo>
                    <a:pt x="1" y="1331"/>
                    <a:pt x="29" y="1407"/>
                    <a:pt x="96" y="1427"/>
                  </a:cubicBezTo>
                  <a:cubicBezTo>
                    <a:pt x="113" y="1432"/>
                    <a:pt x="128" y="1434"/>
                    <a:pt x="141" y="1434"/>
                  </a:cubicBezTo>
                  <a:cubicBezTo>
                    <a:pt x="228" y="1434"/>
                    <a:pt x="249" y="1340"/>
                    <a:pt x="249" y="1340"/>
                  </a:cubicBezTo>
                  <a:lnTo>
                    <a:pt x="316" y="1072"/>
                  </a:lnTo>
                  <a:lnTo>
                    <a:pt x="575" y="106"/>
                  </a:lnTo>
                  <a:cubicBezTo>
                    <a:pt x="584" y="68"/>
                    <a:pt x="603" y="39"/>
                    <a:pt x="623" y="1"/>
                  </a:cubicBezTo>
                  <a:close/>
                </a:path>
              </a:pathLst>
            </a:custGeom>
            <a:solidFill>
              <a:srgbClr val="B3C3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2254;p38"/>
            <p:cNvSpPr/>
            <p:nvPr/>
          </p:nvSpPr>
          <p:spPr>
            <a:xfrm>
              <a:off x="5585230" y="2104097"/>
              <a:ext cx="13077" cy="47793"/>
            </a:xfrm>
            <a:custGeom>
              <a:avLst/>
              <a:gdLst/>
              <a:ahLst/>
              <a:cxnLst/>
              <a:rect l="l" t="t" r="r" b="b"/>
              <a:pathLst>
                <a:path w="498" h="1820" extrusionOk="0">
                  <a:moveTo>
                    <a:pt x="431" y="1"/>
                  </a:moveTo>
                  <a:cubicBezTo>
                    <a:pt x="306" y="10"/>
                    <a:pt x="201" y="58"/>
                    <a:pt x="125" y="144"/>
                  </a:cubicBezTo>
                  <a:cubicBezTo>
                    <a:pt x="38" y="221"/>
                    <a:pt x="0" y="336"/>
                    <a:pt x="0" y="451"/>
                  </a:cubicBezTo>
                  <a:lnTo>
                    <a:pt x="0" y="1465"/>
                  </a:lnTo>
                  <a:lnTo>
                    <a:pt x="0" y="1532"/>
                  </a:lnTo>
                  <a:lnTo>
                    <a:pt x="10" y="1676"/>
                  </a:lnTo>
                  <a:cubicBezTo>
                    <a:pt x="0" y="1743"/>
                    <a:pt x="48" y="1810"/>
                    <a:pt x="115" y="1819"/>
                  </a:cubicBezTo>
                  <a:cubicBezTo>
                    <a:pt x="119" y="1820"/>
                    <a:pt x="123" y="1820"/>
                    <a:pt x="127" y="1820"/>
                  </a:cubicBezTo>
                  <a:cubicBezTo>
                    <a:pt x="239" y="1820"/>
                    <a:pt x="239" y="1685"/>
                    <a:pt x="239" y="1685"/>
                  </a:cubicBezTo>
                  <a:lnTo>
                    <a:pt x="230" y="1417"/>
                  </a:lnTo>
                  <a:lnTo>
                    <a:pt x="230" y="422"/>
                  </a:lnTo>
                  <a:cubicBezTo>
                    <a:pt x="220" y="240"/>
                    <a:pt x="326" y="68"/>
                    <a:pt x="498" y="1"/>
                  </a:cubicBezTo>
                  <a:close/>
                </a:path>
              </a:pathLst>
            </a:custGeom>
            <a:solidFill>
              <a:srgbClr val="B3C3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2255;p38"/>
            <p:cNvSpPr/>
            <p:nvPr/>
          </p:nvSpPr>
          <p:spPr>
            <a:xfrm>
              <a:off x="5606947" y="2109480"/>
              <a:ext cx="8456" cy="43171"/>
            </a:xfrm>
            <a:custGeom>
              <a:avLst/>
              <a:gdLst/>
              <a:ahLst/>
              <a:cxnLst/>
              <a:rect l="l" t="t" r="r" b="b"/>
              <a:pathLst>
                <a:path w="322" h="1644" extrusionOk="0">
                  <a:moveTo>
                    <a:pt x="268" y="0"/>
                  </a:moveTo>
                  <a:cubicBezTo>
                    <a:pt x="125" y="0"/>
                    <a:pt x="0" y="131"/>
                    <a:pt x="34" y="284"/>
                  </a:cubicBezTo>
                  <a:lnTo>
                    <a:pt x="34" y="1356"/>
                  </a:lnTo>
                  <a:lnTo>
                    <a:pt x="34" y="1499"/>
                  </a:lnTo>
                  <a:cubicBezTo>
                    <a:pt x="25" y="1576"/>
                    <a:pt x="73" y="1643"/>
                    <a:pt x="149" y="1643"/>
                  </a:cubicBezTo>
                  <a:cubicBezTo>
                    <a:pt x="153" y="1643"/>
                    <a:pt x="157" y="1643"/>
                    <a:pt x="161" y="1643"/>
                  </a:cubicBezTo>
                  <a:cubicBezTo>
                    <a:pt x="264" y="1643"/>
                    <a:pt x="264" y="1519"/>
                    <a:pt x="264" y="1519"/>
                  </a:cubicBezTo>
                  <a:lnTo>
                    <a:pt x="264" y="1251"/>
                  </a:lnTo>
                  <a:lnTo>
                    <a:pt x="264" y="246"/>
                  </a:lnTo>
                  <a:cubicBezTo>
                    <a:pt x="255" y="169"/>
                    <a:pt x="283" y="83"/>
                    <a:pt x="322" y="6"/>
                  </a:cubicBezTo>
                  <a:cubicBezTo>
                    <a:pt x="304" y="2"/>
                    <a:pt x="286" y="0"/>
                    <a:pt x="268" y="0"/>
                  </a:cubicBezTo>
                  <a:close/>
                </a:path>
              </a:pathLst>
            </a:custGeom>
            <a:solidFill>
              <a:srgbClr val="B3C3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2256;p38"/>
            <p:cNvSpPr/>
            <p:nvPr/>
          </p:nvSpPr>
          <p:spPr>
            <a:xfrm>
              <a:off x="5625513" y="2113314"/>
              <a:ext cx="8981" cy="43093"/>
            </a:xfrm>
            <a:custGeom>
              <a:avLst/>
              <a:gdLst/>
              <a:ahLst/>
              <a:cxnLst/>
              <a:rect l="l" t="t" r="r" b="b"/>
              <a:pathLst>
                <a:path w="342" h="1641" extrusionOk="0">
                  <a:moveTo>
                    <a:pt x="298" y="1"/>
                  </a:moveTo>
                  <a:cubicBezTo>
                    <a:pt x="135" y="1"/>
                    <a:pt x="1" y="143"/>
                    <a:pt x="36" y="310"/>
                  </a:cubicBezTo>
                  <a:lnTo>
                    <a:pt x="55" y="1296"/>
                  </a:lnTo>
                  <a:lnTo>
                    <a:pt x="55" y="1353"/>
                  </a:lnTo>
                  <a:lnTo>
                    <a:pt x="55" y="1507"/>
                  </a:lnTo>
                  <a:cubicBezTo>
                    <a:pt x="45" y="1574"/>
                    <a:pt x="93" y="1631"/>
                    <a:pt x="170" y="1641"/>
                  </a:cubicBezTo>
                  <a:cubicBezTo>
                    <a:pt x="174" y="1641"/>
                    <a:pt x="177" y="1641"/>
                    <a:pt x="181" y="1641"/>
                  </a:cubicBezTo>
                  <a:cubicBezTo>
                    <a:pt x="285" y="1641"/>
                    <a:pt x="285" y="1516"/>
                    <a:pt x="285" y="1516"/>
                  </a:cubicBezTo>
                  <a:lnTo>
                    <a:pt x="275" y="1248"/>
                  </a:lnTo>
                  <a:lnTo>
                    <a:pt x="256" y="282"/>
                  </a:lnTo>
                  <a:cubicBezTo>
                    <a:pt x="256" y="176"/>
                    <a:pt x="285" y="81"/>
                    <a:pt x="342" y="4"/>
                  </a:cubicBezTo>
                  <a:cubicBezTo>
                    <a:pt x="327" y="2"/>
                    <a:pt x="312" y="1"/>
                    <a:pt x="298" y="1"/>
                  </a:cubicBezTo>
                  <a:close/>
                </a:path>
              </a:pathLst>
            </a:custGeom>
            <a:solidFill>
              <a:srgbClr val="B3C3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2257;p38"/>
            <p:cNvSpPr/>
            <p:nvPr/>
          </p:nvSpPr>
          <p:spPr>
            <a:xfrm>
              <a:off x="5646285" y="2117437"/>
              <a:ext cx="6801" cy="39731"/>
            </a:xfrm>
            <a:custGeom>
              <a:avLst/>
              <a:gdLst/>
              <a:ahLst/>
              <a:cxnLst/>
              <a:rect l="l" t="t" r="r" b="b"/>
              <a:pathLst>
                <a:path w="259" h="1513" extrusionOk="0">
                  <a:moveTo>
                    <a:pt x="221" y="0"/>
                  </a:moveTo>
                  <a:cubicBezTo>
                    <a:pt x="144" y="29"/>
                    <a:pt x="68" y="67"/>
                    <a:pt x="10" y="134"/>
                  </a:cubicBezTo>
                  <a:lnTo>
                    <a:pt x="10" y="144"/>
                  </a:lnTo>
                  <a:lnTo>
                    <a:pt x="10" y="1225"/>
                  </a:lnTo>
                  <a:lnTo>
                    <a:pt x="20" y="1369"/>
                  </a:lnTo>
                  <a:cubicBezTo>
                    <a:pt x="1" y="1436"/>
                    <a:pt x="58" y="1503"/>
                    <a:pt x="125" y="1512"/>
                  </a:cubicBezTo>
                  <a:cubicBezTo>
                    <a:pt x="130" y="1513"/>
                    <a:pt x="134" y="1513"/>
                    <a:pt x="139" y="1513"/>
                  </a:cubicBezTo>
                  <a:cubicBezTo>
                    <a:pt x="258" y="1513"/>
                    <a:pt x="250" y="1388"/>
                    <a:pt x="250" y="1388"/>
                  </a:cubicBezTo>
                  <a:lnTo>
                    <a:pt x="240" y="1120"/>
                  </a:lnTo>
                  <a:lnTo>
                    <a:pt x="240" y="115"/>
                  </a:lnTo>
                  <a:cubicBezTo>
                    <a:pt x="240" y="77"/>
                    <a:pt x="240" y="38"/>
                    <a:pt x="250" y="0"/>
                  </a:cubicBezTo>
                  <a:close/>
                </a:path>
              </a:pathLst>
            </a:custGeom>
            <a:solidFill>
              <a:srgbClr val="B3C3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2258;p38"/>
            <p:cNvSpPr/>
            <p:nvPr/>
          </p:nvSpPr>
          <p:spPr>
            <a:xfrm>
              <a:off x="5577694" y="2215439"/>
              <a:ext cx="86973" cy="32694"/>
            </a:xfrm>
            <a:custGeom>
              <a:avLst/>
              <a:gdLst/>
              <a:ahLst/>
              <a:cxnLst/>
              <a:rect l="l" t="t" r="r" b="b"/>
              <a:pathLst>
                <a:path w="3312" h="1245" extrusionOk="0">
                  <a:moveTo>
                    <a:pt x="201" y="1"/>
                  </a:moveTo>
                  <a:cubicBezTo>
                    <a:pt x="86" y="10"/>
                    <a:pt x="0" y="115"/>
                    <a:pt x="19" y="221"/>
                  </a:cubicBezTo>
                  <a:lnTo>
                    <a:pt x="19" y="1245"/>
                  </a:lnTo>
                  <a:lnTo>
                    <a:pt x="3302" y="1245"/>
                  </a:lnTo>
                  <a:lnTo>
                    <a:pt x="3302" y="249"/>
                  </a:lnTo>
                  <a:cubicBezTo>
                    <a:pt x="3292" y="240"/>
                    <a:pt x="3292" y="230"/>
                    <a:pt x="3292" y="221"/>
                  </a:cubicBezTo>
                  <a:cubicBezTo>
                    <a:pt x="3311" y="115"/>
                    <a:pt x="3225" y="10"/>
                    <a:pt x="3110" y="1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2259;p38"/>
            <p:cNvSpPr/>
            <p:nvPr/>
          </p:nvSpPr>
          <p:spPr>
            <a:xfrm>
              <a:off x="5595262" y="2215439"/>
              <a:ext cx="69405" cy="32694"/>
            </a:xfrm>
            <a:custGeom>
              <a:avLst/>
              <a:gdLst/>
              <a:ahLst/>
              <a:cxnLst/>
              <a:rect l="l" t="t" r="r" b="b"/>
              <a:pathLst>
                <a:path w="2643" h="1245" extrusionOk="0">
                  <a:moveTo>
                    <a:pt x="1" y="1"/>
                  </a:moveTo>
                  <a:lnTo>
                    <a:pt x="1" y="1245"/>
                  </a:lnTo>
                  <a:lnTo>
                    <a:pt x="2633" y="1245"/>
                  </a:lnTo>
                  <a:lnTo>
                    <a:pt x="2633" y="249"/>
                  </a:lnTo>
                  <a:cubicBezTo>
                    <a:pt x="2623" y="240"/>
                    <a:pt x="2623" y="230"/>
                    <a:pt x="2623" y="221"/>
                  </a:cubicBezTo>
                  <a:cubicBezTo>
                    <a:pt x="2642" y="115"/>
                    <a:pt x="2556" y="10"/>
                    <a:pt x="2441" y="1"/>
                  </a:cubicBezTo>
                  <a:close/>
                </a:path>
              </a:pathLst>
            </a:custGeom>
            <a:solidFill>
              <a:srgbClr val="EFF3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2260;p38"/>
            <p:cNvSpPr/>
            <p:nvPr/>
          </p:nvSpPr>
          <p:spPr>
            <a:xfrm>
              <a:off x="5334421" y="2246111"/>
              <a:ext cx="86973" cy="32431"/>
            </a:xfrm>
            <a:custGeom>
              <a:avLst/>
              <a:gdLst/>
              <a:ahLst/>
              <a:cxnLst/>
              <a:rect l="l" t="t" r="r" b="b"/>
              <a:pathLst>
                <a:path w="3312" h="1235" extrusionOk="0">
                  <a:moveTo>
                    <a:pt x="201" y="0"/>
                  </a:moveTo>
                  <a:cubicBezTo>
                    <a:pt x="86" y="10"/>
                    <a:pt x="0" y="105"/>
                    <a:pt x="19" y="220"/>
                  </a:cubicBezTo>
                  <a:lnTo>
                    <a:pt x="19" y="1235"/>
                  </a:lnTo>
                  <a:lnTo>
                    <a:pt x="3292" y="1235"/>
                  </a:lnTo>
                  <a:lnTo>
                    <a:pt x="3292" y="249"/>
                  </a:lnTo>
                  <a:cubicBezTo>
                    <a:pt x="3292" y="239"/>
                    <a:pt x="3292" y="230"/>
                    <a:pt x="3292" y="220"/>
                  </a:cubicBezTo>
                  <a:cubicBezTo>
                    <a:pt x="3311" y="105"/>
                    <a:pt x="3225" y="10"/>
                    <a:pt x="3110" y="0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2261;p38"/>
            <p:cNvSpPr/>
            <p:nvPr/>
          </p:nvSpPr>
          <p:spPr>
            <a:xfrm>
              <a:off x="5353512" y="2246111"/>
              <a:ext cx="67882" cy="32431"/>
            </a:xfrm>
            <a:custGeom>
              <a:avLst/>
              <a:gdLst/>
              <a:ahLst/>
              <a:cxnLst/>
              <a:rect l="l" t="t" r="r" b="b"/>
              <a:pathLst>
                <a:path w="2585" h="1235" extrusionOk="0">
                  <a:moveTo>
                    <a:pt x="0" y="0"/>
                  </a:moveTo>
                  <a:lnTo>
                    <a:pt x="0" y="1235"/>
                  </a:lnTo>
                  <a:lnTo>
                    <a:pt x="2565" y="1235"/>
                  </a:lnTo>
                  <a:lnTo>
                    <a:pt x="2565" y="249"/>
                  </a:lnTo>
                  <a:cubicBezTo>
                    <a:pt x="2565" y="239"/>
                    <a:pt x="2565" y="230"/>
                    <a:pt x="2565" y="220"/>
                  </a:cubicBezTo>
                  <a:cubicBezTo>
                    <a:pt x="2584" y="105"/>
                    <a:pt x="2498" y="10"/>
                    <a:pt x="2383" y="0"/>
                  </a:cubicBezTo>
                  <a:close/>
                </a:path>
              </a:pathLst>
            </a:custGeom>
            <a:solidFill>
              <a:srgbClr val="EFF3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0" name="Rectángulo 159"/>
          <p:cNvSpPr/>
          <p:nvPr/>
        </p:nvSpPr>
        <p:spPr>
          <a:xfrm>
            <a:off x="3561886" y="3503998"/>
            <a:ext cx="6417912" cy="392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Información Presupuestaria y de Gestión</a:t>
            </a:r>
          </a:p>
        </p:txBody>
      </p:sp>
      <p:sp>
        <p:nvSpPr>
          <p:cNvPr id="161" name="Google Shape;2222;p38"/>
          <p:cNvSpPr txBox="1"/>
          <p:nvPr/>
        </p:nvSpPr>
        <p:spPr>
          <a:xfrm>
            <a:off x="1389845" y="3983044"/>
            <a:ext cx="10469143" cy="6514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>
              <a:defRPr lang="es-CL"/>
            </a:defPPr>
            <a:lvl1pPr lvl="0" indent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  <a:ea typeface="Fira Sans"/>
                <a:cs typeface="Fira Sans"/>
              </a:defRPr>
            </a:lvl1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s-AR" sz="1400" dirty="0">
                <a:sym typeface="Fira Sans"/>
              </a:rPr>
              <a:t>Entrega Informe 2°/2023 Estado avance Presupuestario Programas Inversión Regional y Funcionamiento (09/08/23, Valdivia)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AR" sz="1400" dirty="0">
                <a:sym typeface="Fira Sans"/>
              </a:rPr>
              <a:t>Entrega Informe 2°/2023 Gestión UCAI Gobierno Regional de Los Ríos. (09/08/23, Valdivia)</a:t>
            </a:r>
          </a:p>
        </p:txBody>
      </p:sp>
      <p:sp>
        <p:nvSpPr>
          <p:cNvPr id="137" name="Google Shape;2222;p38"/>
          <p:cNvSpPr txBox="1"/>
          <p:nvPr/>
        </p:nvSpPr>
        <p:spPr>
          <a:xfrm>
            <a:off x="2195804" y="1548299"/>
            <a:ext cx="4831278" cy="13444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>
              <a:defRPr lang="es-CL"/>
            </a:defPPr>
            <a:lvl1pPr lvl="0" indent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  <a:ea typeface="Fira Sans"/>
                <a:cs typeface="Fira Sans"/>
              </a:defRPr>
            </a:lvl1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s-AR" dirty="0">
                <a:sym typeface="Fira Sans"/>
              </a:rPr>
              <a:t>CORE N° 450 - Valdivia               10-11-12 de Julio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AR" dirty="0">
                <a:sym typeface="Fira Sans"/>
              </a:rPr>
              <a:t>CORE N° 451  - Los Lagos           24-25-26 de Julio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AR" dirty="0">
                <a:sym typeface="Fira Sans"/>
              </a:rPr>
              <a:t>CORE N° 452 - Valdivia               07-08-09 de Agosto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AR" dirty="0">
                <a:sym typeface="Fira Sans"/>
              </a:rPr>
              <a:t>CORE N° 453 - Paillaco               21-22-23 de Agosto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AR" dirty="0">
                <a:sym typeface="Fira Sans"/>
              </a:rPr>
              <a:t>CORE N° 454 - Valdivia               04-05-06 de Septiembre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AR" dirty="0">
                <a:sym typeface="Fira Sans"/>
              </a:rPr>
              <a:t>CORE N° 455 - La Unión             25-26-27 de Septiembre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AR" dirty="0">
              <a:solidFill>
                <a:schemeClr val="bg1">
                  <a:lumMod val="50000"/>
                </a:schemeClr>
              </a:solidFill>
              <a:sym typeface="Fira Sans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382" y="1480235"/>
            <a:ext cx="1490336" cy="139273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466" y="4033021"/>
            <a:ext cx="741730" cy="698404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17BBA69E-53F5-42DF-AA2D-F48B8D91067E}"/>
              </a:ext>
            </a:extLst>
          </p:cNvPr>
          <p:cNvGrpSpPr/>
          <p:nvPr/>
        </p:nvGrpSpPr>
        <p:grpSpPr>
          <a:xfrm>
            <a:off x="36766" y="302576"/>
            <a:ext cx="12158512" cy="523220"/>
            <a:chOff x="36766" y="302576"/>
            <a:chExt cx="12158512" cy="523220"/>
          </a:xfrm>
        </p:grpSpPr>
        <p:sp>
          <p:nvSpPr>
            <p:cNvPr id="19" name="Rectángulo 18"/>
            <p:cNvSpPr/>
            <p:nvPr/>
          </p:nvSpPr>
          <p:spPr>
            <a:xfrm>
              <a:off x="873727" y="456515"/>
              <a:ext cx="11321551" cy="282262"/>
            </a:xfrm>
            <a:prstGeom prst="rect">
              <a:avLst/>
            </a:prstGeom>
            <a:solidFill>
              <a:srgbClr val="F2B8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2000" b="1" dirty="0"/>
                <a:t> COLABORACIÓN DIRECTA AL CONSEJO REGIONAL</a:t>
              </a:r>
            </a:p>
          </p:txBody>
        </p:sp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943CD45F-F5AB-4F9B-934C-79342F584260}"/>
                </a:ext>
              </a:extLst>
            </p:cNvPr>
            <p:cNvSpPr txBox="1"/>
            <p:nvPr/>
          </p:nvSpPr>
          <p:spPr>
            <a:xfrm>
              <a:off x="36766" y="302576"/>
              <a:ext cx="131015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b="1" dirty="0">
                  <a:solidFill>
                    <a:schemeClr val="bg1"/>
                  </a:solidFill>
                </a:rPr>
                <a:t>ÁREA INTERVENCIÓN</a:t>
              </a:r>
              <a:endParaRPr lang="es-CL" sz="1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7" name="Flecha: a la derecha 6">
            <a:extLst>
              <a:ext uri="{FF2B5EF4-FFF2-40B4-BE49-F238E27FC236}">
                <a16:creationId xmlns:a16="http://schemas.microsoft.com/office/drawing/2014/main" id="{33D00F66-93B6-4F2A-AFB8-49F39F33CFE8}"/>
              </a:ext>
            </a:extLst>
          </p:cNvPr>
          <p:cNvSpPr/>
          <p:nvPr/>
        </p:nvSpPr>
        <p:spPr>
          <a:xfrm>
            <a:off x="4301412" y="1645904"/>
            <a:ext cx="135165" cy="1310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3" name="Flecha: a la derecha 52">
            <a:extLst>
              <a:ext uri="{FF2B5EF4-FFF2-40B4-BE49-F238E27FC236}">
                <a16:creationId xmlns:a16="http://schemas.microsoft.com/office/drawing/2014/main" id="{B895FA11-AA22-4235-96A9-0383DEA73871}"/>
              </a:ext>
            </a:extLst>
          </p:cNvPr>
          <p:cNvSpPr/>
          <p:nvPr/>
        </p:nvSpPr>
        <p:spPr>
          <a:xfrm>
            <a:off x="4308410" y="1856173"/>
            <a:ext cx="135165" cy="1310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4" name="Flecha: a la derecha 53">
            <a:extLst>
              <a:ext uri="{FF2B5EF4-FFF2-40B4-BE49-F238E27FC236}">
                <a16:creationId xmlns:a16="http://schemas.microsoft.com/office/drawing/2014/main" id="{C93BB222-EA70-4A7C-8DA3-1876F7CCB56E}"/>
              </a:ext>
            </a:extLst>
          </p:cNvPr>
          <p:cNvSpPr/>
          <p:nvPr/>
        </p:nvSpPr>
        <p:spPr>
          <a:xfrm>
            <a:off x="4301411" y="2061876"/>
            <a:ext cx="135165" cy="1310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6" name="Flecha: a la derecha 55">
            <a:extLst>
              <a:ext uri="{FF2B5EF4-FFF2-40B4-BE49-F238E27FC236}">
                <a16:creationId xmlns:a16="http://schemas.microsoft.com/office/drawing/2014/main" id="{7BC9CCBC-B197-4352-B7C1-CB2772E2D3E1}"/>
              </a:ext>
            </a:extLst>
          </p:cNvPr>
          <p:cNvSpPr/>
          <p:nvPr/>
        </p:nvSpPr>
        <p:spPr>
          <a:xfrm>
            <a:off x="4301411" y="2252445"/>
            <a:ext cx="135165" cy="1310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7" name="Flecha: a la derecha 56">
            <a:extLst>
              <a:ext uri="{FF2B5EF4-FFF2-40B4-BE49-F238E27FC236}">
                <a16:creationId xmlns:a16="http://schemas.microsoft.com/office/drawing/2014/main" id="{87ACFF22-AB06-4144-B90F-7929397CAC66}"/>
              </a:ext>
            </a:extLst>
          </p:cNvPr>
          <p:cNvSpPr/>
          <p:nvPr/>
        </p:nvSpPr>
        <p:spPr>
          <a:xfrm>
            <a:off x="4301411" y="2420390"/>
            <a:ext cx="135165" cy="1310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8" name="Flecha: a la derecha 57">
            <a:extLst>
              <a:ext uri="{FF2B5EF4-FFF2-40B4-BE49-F238E27FC236}">
                <a16:creationId xmlns:a16="http://schemas.microsoft.com/office/drawing/2014/main" id="{A5F54108-B36C-461E-9317-C0461D506489}"/>
              </a:ext>
            </a:extLst>
          </p:cNvPr>
          <p:cNvSpPr/>
          <p:nvPr/>
        </p:nvSpPr>
        <p:spPr>
          <a:xfrm>
            <a:off x="4301410" y="2587621"/>
            <a:ext cx="135165" cy="1310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0" name="Google Shape;2222;p38">
            <a:extLst>
              <a:ext uri="{FF2B5EF4-FFF2-40B4-BE49-F238E27FC236}">
                <a16:creationId xmlns:a16="http://schemas.microsoft.com/office/drawing/2014/main" id="{B2CAB65D-9CF2-404E-AFB6-7D827B208EC5}"/>
              </a:ext>
            </a:extLst>
          </p:cNvPr>
          <p:cNvSpPr txBox="1"/>
          <p:nvPr/>
        </p:nvSpPr>
        <p:spPr>
          <a:xfrm>
            <a:off x="7193902" y="1759977"/>
            <a:ext cx="4998098" cy="715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>
              <a:defRPr lang="es-CL"/>
            </a:defPPr>
            <a:lvl1pPr lvl="0" indent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  <a:ea typeface="Fira Sans"/>
                <a:cs typeface="Fira Sans"/>
              </a:defRPr>
            </a:lvl1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s-CL" sz="1400" dirty="0">
                <a:solidFill>
                  <a:srgbClr val="008000"/>
                </a:solidFill>
                <a:sym typeface="Fira Sans"/>
              </a:rPr>
              <a:t>Participación en Comisión de Infraestructura: Propuestas de fiscalización de proyectos (25/07/2023, Los Lagos)</a:t>
            </a:r>
          </a:p>
        </p:txBody>
      </p:sp>
      <p:sp>
        <p:nvSpPr>
          <p:cNvPr id="61" name="Google Shape;2222;p38">
            <a:extLst>
              <a:ext uri="{FF2B5EF4-FFF2-40B4-BE49-F238E27FC236}">
                <a16:creationId xmlns:a16="http://schemas.microsoft.com/office/drawing/2014/main" id="{3A1EDBE1-0759-48CA-B83B-67CD78E8AA04}"/>
              </a:ext>
            </a:extLst>
          </p:cNvPr>
          <p:cNvSpPr txBox="1"/>
          <p:nvPr/>
        </p:nvSpPr>
        <p:spPr>
          <a:xfrm>
            <a:off x="7192173" y="2435505"/>
            <a:ext cx="4935138" cy="16533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>
              <a:defRPr lang="es-CL"/>
            </a:defPPr>
            <a:lvl1pPr lvl="0" indent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  <a:ea typeface="Fira Sans"/>
                <a:cs typeface="Fira Sans"/>
              </a:defRPr>
            </a:lvl1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s-CL" sz="1400" dirty="0">
                <a:solidFill>
                  <a:srgbClr val="008000"/>
                </a:solidFill>
                <a:sym typeface="Fira Sans"/>
              </a:rPr>
              <a:t>Participación en mesa de trabajo con Presidentes de las Comisiones de Hacienda, Infraestructura y Fomento para mejorar el Sistema de Control de la Inversión Regional (25/09/2023, Valdivia)</a:t>
            </a:r>
          </a:p>
        </p:txBody>
      </p: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FCD317B6-886F-4BBD-82FE-D3E3C8018D8C}"/>
              </a:ext>
            </a:extLst>
          </p:cNvPr>
          <p:cNvCxnSpPr>
            <a:cxnSpLocks/>
          </p:cNvCxnSpPr>
          <p:nvPr/>
        </p:nvCxnSpPr>
        <p:spPr>
          <a:xfrm flipV="1">
            <a:off x="6349531" y="1969637"/>
            <a:ext cx="844371" cy="1"/>
          </a:xfrm>
          <a:prstGeom prst="straightConnector1">
            <a:avLst/>
          </a:prstGeom>
          <a:ln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cto de flecha 65">
            <a:extLst>
              <a:ext uri="{FF2B5EF4-FFF2-40B4-BE49-F238E27FC236}">
                <a16:creationId xmlns:a16="http://schemas.microsoft.com/office/drawing/2014/main" id="{4117FD73-23FF-47C1-9642-CD3BC5DA4172}"/>
              </a:ext>
            </a:extLst>
          </p:cNvPr>
          <p:cNvCxnSpPr>
            <a:cxnSpLocks/>
          </p:cNvCxnSpPr>
          <p:nvPr/>
        </p:nvCxnSpPr>
        <p:spPr>
          <a:xfrm flipV="1">
            <a:off x="6706104" y="2646779"/>
            <a:ext cx="523393" cy="1"/>
          </a:xfrm>
          <a:prstGeom prst="straightConnector1">
            <a:avLst/>
          </a:prstGeom>
          <a:ln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47145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rma libre 22"/>
          <p:cNvSpPr/>
          <p:nvPr/>
        </p:nvSpPr>
        <p:spPr>
          <a:xfrm>
            <a:off x="599490" y="1283711"/>
            <a:ext cx="353215" cy="279183"/>
          </a:xfrm>
          <a:custGeom>
            <a:avLst/>
            <a:gdLst>
              <a:gd name="connsiteX0" fmla="*/ 0 w 360811"/>
              <a:gd name="connsiteY0" fmla="*/ 96935 h 484676"/>
              <a:gd name="connsiteX1" fmla="*/ 180406 w 360811"/>
              <a:gd name="connsiteY1" fmla="*/ 96935 h 484676"/>
              <a:gd name="connsiteX2" fmla="*/ 180406 w 360811"/>
              <a:gd name="connsiteY2" fmla="*/ 0 h 484676"/>
              <a:gd name="connsiteX3" fmla="*/ 360811 w 360811"/>
              <a:gd name="connsiteY3" fmla="*/ 242338 h 484676"/>
              <a:gd name="connsiteX4" fmla="*/ 180406 w 360811"/>
              <a:gd name="connsiteY4" fmla="*/ 484676 h 484676"/>
              <a:gd name="connsiteX5" fmla="*/ 180406 w 360811"/>
              <a:gd name="connsiteY5" fmla="*/ 387741 h 484676"/>
              <a:gd name="connsiteX6" fmla="*/ 0 w 360811"/>
              <a:gd name="connsiteY6" fmla="*/ 387741 h 484676"/>
              <a:gd name="connsiteX7" fmla="*/ 0 w 360811"/>
              <a:gd name="connsiteY7" fmla="*/ 96935 h 484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0811" h="484676">
                <a:moveTo>
                  <a:pt x="0" y="96935"/>
                </a:moveTo>
                <a:lnTo>
                  <a:pt x="180406" y="96935"/>
                </a:lnTo>
                <a:lnTo>
                  <a:pt x="180406" y="0"/>
                </a:lnTo>
                <a:lnTo>
                  <a:pt x="360811" y="242338"/>
                </a:lnTo>
                <a:lnTo>
                  <a:pt x="180406" y="484676"/>
                </a:lnTo>
                <a:lnTo>
                  <a:pt x="180406" y="387741"/>
                </a:lnTo>
                <a:lnTo>
                  <a:pt x="0" y="387741"/>
                </a:lnTo>
                <a:lnTo>
                  <a:pt x="0" y="96935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-1" tIns="96936" rIns="108244" bIns="96934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400" kern="1200"/>
          </a:p>
        </p:txBody>
      </p:sp>
      <p:sp>
        <p:nvSpPr>
          <p:cNvPr id="22" name="Rectángulo 21"/>
          <p:cNvSpPr/>
          <p:nvPr/>
        </p:nvSpPr>
        <p:spPr>
          <a:xfrm>
            <a:off x="4757613" y="2435247"/>
            <a:ext cx="6702867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es-CL" sz="1200" b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es-CL" sz="16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procesos de admisibilidad se han realizado, en promedio en 1 día, es decir siempre dentro del plazo señalado en la resolución como plazo interno de 1 día hábil.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endParaRPr lang="es-CL" sz="1600" b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es-CL" sz="16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el caso del periodo de revisión para el control de legalidad, el tiempo promedio ha sido de 3 días, siendo nuestra meta interna de hasta 4 días.</a:t>
            </a:r>
          </a:p>
          <a:p>
            <a:pPr algn="just"/>
            <a:endParaRPr lang="es-CL" sz="1200" b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964357" y="1076414"/>
            <a:ext cx="1040965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b="1" dirty="0">
                <a:solidFill>
                  <a:srgbClr val="00B050"/>
                </a:solidFill>
                <a:latin typeface="Bahnschrift" panose="020B0502040204020203" pitchFamily="34" charset="0"/>
              </a:rPr>
              <a:t>Como ya es sabido, la Res. Ex. N° 611 del 13/08/2021 definió los actos administrativos que deben ser sometidos a control preventivo de legalidad por parte de la Unidad de Control.</a:t>
            </a:r>
          </a:p>
          <a:p>
            <a:pPr algn="just"/>
            <a:endParaRPr lang="es-CL" dirty="0">
              <a:latin typeface="Bahnschrift" panose="020B0502040204020203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/>
          <a:srcRect b="16405"/>
          <a:stretch/>
        </p:blipFill>
        <p:spPr>
          <a:xfrm>
            <a:off x="1831706" y="1810140"/>
            <a:ext cx="1937861" cy="2497066"/>
          </a:xfrm>
          <a:prstGeom prst="rect">
            <a:avLst/>
          </a:prstGeom>
        </p:spPr>
      </p:pic>
      <p:sp>
        <p:nvSpPr>
          <p:cNvPr id="16" name="Elipse 15"/>
          <p:cNvSpPr/>
          <p:nvPr/>
        </p:nvSpPr>
        <p:spPr>
          <a:xfrm>
            <a:off x="2934502" y="2777778"/>
            <a:ext cx="1791478" cy="1007707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chemeClr val="accent5">
                    <a:lumMod val="50000"/>
                  </a:schemeClr>
                </a:solidFill>
              </a:rPr>
              <a:t>82</a:t>
            </a:r>
          </a:p>
          <a:p>
            <a:pPr algn="ctr"/>
            <a:r>
              <a:rPr lang="es-CL" b="1" dirty="0">
                <a:solidFill>
                  <a:schemeClr val="accent5">
                    <a:lumMod val="50000"/>
                  </a:schemeClr>
                </a:solidFill>
              </a:rPr>
              <a:t>solicitudes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964357" y="4413380"/>
            <a:ext cx="1061649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b="1" dirty="0">
                <a:solidFill>
                  <a:srgbClr val="00B050"/>
                </a:solidFill>
                <a:latin typeface="Bahnschrift" panose="020B0502040204020203" pitchFamily="34" charset="0"/>
              </a:rPr>
              <a:t>Con fecha 21/09/2023, se dictó Res. Ex. N° 1231, que reemplazó a Res. Ex. N°611, mencionada, considerando que transcurrido 2 años desde su entrada en vigencia, se observó la necesidad de actualizar su contenido, eliminando materias que antes se contemplaban y que al haberse corregido y estandarizados modelos se observan ahora de bajo riesgo (por ejemplo convenios FRIL en los que se aprobaron los modelos), abordando materias presupuestarias que requieren revisión y agregar otras como la visación de Res. que autoricen anticipos a Contratistas, los documentos que contengan instructivos, manual y procedimientos de cualquier División, y bases concursables DIDESO y FIC. </a:t>
            </a:r>
          </a:p>
          <a:p>
            <a:pPr algn="just"/>
            <a:endParaRPr lang="es-AR" b="1" dirty="0">
              <a:solidFill>
                <a:srgbClr val="00B050"/>
              </a:solidFill>
              <a:latin typeface="Bahnschrift" panose="020B0502040204020203" pitchFamily="34" charset="0"/>
            </a:endParaRPr>
          </a:p>
        </p:txBody>
      </p:sp>
      <p:sp>
        <p:nvSpPr>
          <p:cNvPr id="15" name="Forma libre 14"/>
          <p:cNvSpPr/>
          <p:nvPr/>
        </p:nvSpPr>
        <p:spPr>
          <a:xfrm>
            <a:off x="611144" y="5110117"/>
            <a:ext cx="353215" cy="279183"/>
          </a:xfrm>
          <a:custGeom>
            <a:avLst/>
            <a:gdLst>
              <a:gd name="connsiteX0" fmla="*/ 0 w 360811"/>
              <a:gd name="connsiteY0" fmla="*/ 96935 h 484676"/>
              <a:gd name="connsiteX1" fmla="*/ 180406 w 360811"/>
              <a:gd name="connsiteY1" fmla="*/ 96935 h 484676"/>
              <a:gd name="connsiteX2" fmla="*/ 180406 w 360811"/>
              <a:gd name="connsiteY2" fmla="*/ 0 h 484676"/>
              <a:gd name="connsiteX3" fmla="*/ 360811 w 360811"/>
              <a:gd name="connsiteY3" fmla="*/ 242338 h 484676"/>
              <a:gd name="connsiteX4" fmla="*/ 180406 w 360811"/>
              <a:gd name="connsiteY4" fmla="*/ 484676 h 484676"/>
              <a:gd name="connsiteX5" fmla="*/ 180406 w 360811"/>
              <a:gd name="connsiteY5" fmla="*/ 387741 h 484676"/>
              <a:gd name="connsiteX6" fmla="*/ 0 w 360811"/>
              <a:gd name="connsiteY6" fmla="*/ 387741 h 484676"/>
              <a:gd name="connsiteX7" fmla="*/ 0 w 360811"/>
              <a:gd name="connsiteY7" fmla="*/ 96935 h 484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0811" h="484676">
                <a:moveTo>
                  <a:pt x="0" y="96935"/>
                </a:moveTo>
                <a:lnTo>
                  <a:pt x="180406" y="96935"/>
                </a:lnTo>
                <a:lnTo>
                  <a:pt x="180406" y="0"/>
                </a:lnTo>
                <a:lnTo>
                  <a:pt x="360811" y="242338"/>
                </a:lnTo>
                <a:lnTo>
                  <a:pt x="180406" y="484676"/>
                </a:lnTo>
                <a:lnTo>
                  <a:pt x="180406" y="387741"/>
                </a:lnTo>
                <a:lnTo>
                  <a:pt x="0" y="387741"/>
                </a:lnTo>
                <a:lnTo>
                  <a:pt x="0" y="96935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-1" tIns="96936" rIns="108244" bIns="96934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400" kern="120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A983BAF1-3E2A-4828-8FA7-70CA5E371AF0}"/>
              </a:ext>
            </a:extLst>
          </p:cNvPr>
          <p:cNvSpPr/>
          <p:nvPr/>
        </p:nvSpPr>
        <p:spPr>
          <a:xfrm>
            <a:off x="874895" y="349933"/>
            <a:ext cx="11310631" cy="428873"/>
          </a:xfrm>
          <a:prstGeom prst="rect">
            <a:avLst/>
          </a:prstGeom>
          <a:solidFill>
            <a:srgbClr val="F2B8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b="1" dirty="0"/>
              <a:t> </a:t>
            </a:r>
            <a:r>
              <a:rPr lang="es-CL" sz="2000" b="1" dirty="0">
                <a:solidFill>
                  <a:schemeClr val="bg1"/>
                </a:solidFill>
              </a:rPr>
              <a:t>CONTROL DE LEGALIDAD</a:t>
            </a:r>
          </a:p>
        </p:txBody>
      </p:sp>
      <p:sp>
        <p:nvSpPr>
          <p:cNvPr id="12" name="Forma libre 23">
            <a:extLst>
              <a:ext uri="{FF2B5EF4-FFF2-40B4-BE49-F238E27FC236}">
                <a16:creationId xmlns:a16="http://schemas.microsoft.com/office/drawing/2014/main" id="{672E799C-18FF-4CA9-94AC-6AB9EDF7D42E}"/>
              </a:ext>
            </a:extLst>
          </p:cNvPr>
          <p:cNvSpPr/>
          <p:nvPr/>
        </p:nvSpPr>
        <p:spPr>
          <a:xfrm>
            <a:off x="56635" y="69712"/>
            <a:ext cx="1240125" cy="1194284"/>
          </a:xfrm>
          <a:custGeom>
            <a:avLst/>
            <a:gdLst>
              <a:gd name="connsiteX0" fmla="*/ 0 w 1463992"/>
              <a:gd name="connsiteY0" fmla="*/ 757998 h 1515995"/>
              <a:gd name="connsiteX1" fmla="*/ 731996 w 1463992"/>
              <a:gd name="connsiteY1" fmla="*/ 0 h 1515995"/>
              <a:gd name="connsiteX2" fmla="*/ 1463992 w 1463992"/>
              <a:gd name="connsiteY2" fmla="*/ 757998 h 1515995"/>
              <a:gd name="connsiteX3" fmla="*/ 731996 w 1463992"/>
              <a:gd name="connsiteY3" fmla="*/ 1515996 h 1515995"/>
              <a:gd name="connsiteX4" fmla="*/ 0 w 1463992"/>
              <a:gd name="connsiteY4" fmla="*/ 757998 h 1515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3992" h="1515995">
                <a:moveTo>
                  <a:pt x="0" y="757998"/>
                </a:moveTo>
                <a:cubicBezTo>
                  <a:pt x="0" y="339367"/>
                  <a:pt x="327726" y="0"/>
                  <a:pt x="731996" y="0"/>
                </a:cubicBezTo>
                <a:cubicBezTo>
                  <a:pt x="1136266" y="0"/>
                  <a:pt x="1463992" y="339367"/>
                  <a:pt x="1463992" y="757998"/>
                </a:cubicBezTo>
                <a:cubicBezTo>
                  <a:pt x="1463992" y="1176629"/>
                  <a:pt x="1136266" y="1515996"/>
                  <a:pt x="731996" y="1515996"/>
                </a:cubicBezTo>
                <a:cubicBezTo>
                  <a:pt x="327726" y="1515996"/>
                  <a:pt x="0" y="1176629"/>
                  <a:pt x="0" y="757998"/>
                </a:cubicBezTo>
                <a:close/>
              </a:path>
            </a:pathLst>
          </a:custGeom>
          <a:solidFill>
            <a:srgbClr val="F2B800"/>
          </a:solidFill>
          <a:ln w="1905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4557" tIns="232172" rIns="224557" bIns="232172" numCol="1" spcCol="1270" anchor="ctr" anchorCtr="0">
            <a:no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2000" b="1" kern="1200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399379B2-7E63-472F-B0E3-491E441CA77D}"/>
              </a:ext>
            </a:extLst>
          </p:cNvPr>
          <p:cNvSpPr txBox="1"/>
          <p:nvPr/>
        </p:nvSpPr>
        <p:spPr>
          <a:xfrm>
            <a:off x="6474" y="369648"/>
            <a:ext cx="13695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solidFill>
                  <a:schemeClr val="bg1"/>
                </a:solidFill>
              </a:rPr>
              <a:t>ÁREA INTERVENCIÓN</a:t>
            </a:r>
            <a:endParaRPr lang="es-CL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5429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1573169"/>
            <a:ext cx="12191999" cy="135421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96000" rIns="396000">
            <a:spAutoFit/>
          </a:bodyPr>
          <a:lstStyle/>
          <a:p>
            <a:pPr algn="just"/>
            <a:r>
              <a:rPr lang="es-CL" sz="1600" dirty="0">
                <a:solidFill>
                  <a:srgbClr val="339933"/>
                </a:solidFill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función señalada, ha permitido observar no sólo cuestiones de legalidad, si no también aquellas en que se estima necesario </a:t>
            </a:r>
            <a:r>
              <a:rPr lang="es-CL" b="1" u="sng" dirty="0">
                <a:solidFill>
                  <a:srgbClr val="339933"/>
                </a:solidFill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asesorar, corregir o modificar</a:t>
            </a:r>
            <a:r>
              <a:rPr lang="es-CL" sz="1600" dirty="0">
                <a:solidFill>
                  <a:srgbClr val="339933"/>
                </a:solidFill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para una correcta gestión institucional evitando errores, dilaciones, y proponiendo mejoras en especial con la finalidad del mejor gasto y seguimiento de la inversión.</a:t>
            </a:r>
          </a:p>
          <a:p>
            <a:pPr algn="just"/>
            <a:r>
              <a:rPr lang="es-MX" sz="1600" i="0" u="none" strike="noStrike" baseline="0" dirty="0">
                <a:solidFill>
                  <a:srgbClr val="339933"/>
                </a:solidFill>
                <a:latin typeface="Bahnschrift" panose="020B0502040204020203" pitchFamily="34" charset="0"/>
              </a:rPr>
              <a:t>Se Fiscaliza la actuación de la entidad</a:t>
            </a:r>
            <a:r>
              <a:rPr lang="es-MX" sz="1600" b="1" i="0" u="none" strike="noStrike" baseline="0" dirty="0">
                <a:solidFill>
                  <a:srgbClr val="339933"/>
                </a:solidFill>
                <a:latin typeface="Bahnschrift" panose="020B0502040204020203" pitchFamily="34" charset="0"/>
              </a:rPr>
              <a:t> </a:t>
            </a:r>
            <a:r>
              <a:rPr lang="es-MX" sz="1600" b="0" i="0" u="none" strike="noStrike" baseline="0" dirty="0">
                <a:solidFill>
                  <a:srgbClr val="339933"/>
                </a:solidFill>
                <a:latin typeface="Bahnschrift" panose="020B0502040204020203" pitchFamily="34" charset="0"/>
              </a:rPr>
              <a:t>velando por el cumplimiento de los fines institucionales con apego al ordenamiento jurídico.</a:t>
            </a:r>
            <a:endParaRPr lang="es-CL" sz="1600" dirty="0">
              <a:solidFill>
                <a:srgbClr val="339933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7" name="Grupo 16"/>
          <p:cNvGrpSpPr/>
          <p:nvPr/>
        </p:nvGrpSpPr>
        <p:grpSpPr>
          <a:xfrm>
            <a:off x="11281025" y="5794654"/>
            <a:ext cx="673635" cy="688339"/>
            <a:chOff x="156037" y="411492"/>
            <a:chExt cx="4116705" cy="4468530"/>
          </a:xfrm>
        </p:grpSpPr>
        <p:grpSp>
          <p:nvGrpSpPr>
            <p:cNvPr id="18" name="Google Shape;63;p15"/>
            <p:cNvGrpSpPr/>
            <p:nvPr/>
          </p:nvGrpSpPr>
          <p:grpSpPr>
            <a:xfrm>
              <a:off x="156037" y="411549"/>
              <a:ext cx="1420134" cy="4463111"/>
              <a:chOff x="766275" y="528825"/>
              <a:chExt cx="1473048" cy="3569874"/>
            </a:xfrm>
          </p:grpSpPr>
          <p:sp>
            <p:nvSpPr>
              <p:cNvPr id="36" name="Google Shape;64;p15"/>
              <p:cNvSpPr/>
              <p:nvPr/>
            </p:nvSpPr>
            <p:spPr>
              <a:xfrm>
                <a:off x="1122740" y="528825"/>
                <a:ext cx="767142" cy="767142"/>
              </a:xfrm>
              <a:custGeom>
                <a:avLst/>
                <a:gdLst/>
                <a:ahLst/>
                <a:cxnLst/>
                <a:rect l="l" t="t" r="r" b="b"/>
                <a:pathLst>
                  <a:path w="14645" h="14645" extrusionOk="0">
                    <a:moveTo>
                      <a:pt x="7339" y="1"/>
                    </a:moveTo>
                    <a:cubicBezTo>
                      <a:pt x="3303" y="1"/>
                      <a:pt x="0" y="3270"/>
                      <a:pt x="0" y="7306"/>
                    </a:cubicBezTo>
                    <a:cubicBezTo>
                      <a:pt x="0" y="11342"/>
                      <a:pt x="3303" y="14645"/>
                      <a:pt x="7339" y="14645"/>
                    </a:cubicBezTo>
                    <a:cubicBezTo>
                      <a:pt x="11375" y="14645"/>
                      <a:pt x="14644" y="11342"/>
                      <a:pt x="14644" y="7306"/>
                    </a:cubicBezTo>
                    <a:cubicBezTo>
                      <a:pt x="14644" y="3270"/>
                      <a:pt x="11375" y="1"/>
                      <a:pt x="733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65;p15"/>
              <p:cNvSpPr/>
              <p:nvPr/>
            </p:nvSpPr>
            <p:spPr>
              <a:xfrm>
                <a:off x="766275" y="1372818"/>
                <a:ext cx="1473048" cy="2725881"/>
              </a:xfrm>
              <a:custGeom>
                <a:avLst/>
                <a:gdLst/>
                <a:ahLst/>
                <a:cxnLst/>
                <a:rect l="l" t="t" r="r" b="b"/>
                <a:pathLst>
                  <a:path w="28121" h="52038" extrusionOk="0">
                    <a:moveTo>
                      <a:pt x="5271" y="0"/>
                    </a:moveTo>
                    <a:cubicBezTo>
                      <a:pt x="2369" y="0"/>
                      <a:pt x="1" y="2369"/>
                      <a:pt x="1" y="5304"/>
                    </a:cubicBezTo>
                    <a:lnTo>
                      <a:pt x="1" y="30656"/>
                    </a:lnTo>
                    <a:cubicBezTo>
                      <a:pt x="1" y="32057"/>
                      <a:pt x="1135" y="33158"/>
                      <a:pt x="2502" y="33158"/>
                    </a:cubicBezTo>
                    <a:cubicBezTo>
                      <a:pt x="3870" y="33158"/>
                      <a:pt x="4971" y="32057"/>
                      <a:pt x="4971" y="30656"/>
                    </a:cubicBezTo>
                    <a:lnTo>
                      <a:pt x="4971" y="7673"/>
                    </a:lnTo>
                    <a:cubicBezTo>
                      <a:pt x="4971" y="7306"/>
                      <a:pt x="5271" y="7005"/>
                      <a:pt x="5638" y="7005"/>
                    </a:cubicBezTo>
                    <a:cubicBezTo>
                      <a:pt x="6005" y="7005"/>
                      <a:pt x="6305" y="7306"/>
                      <a:pt x="6305" y="7673"/>
                    </a:cubicBezTo>
                    <a:lnTo>
                      <a:pt x="6305" y="23284"/>
                    </a:lnTo>
                    <a:lnTo>
                      <a:pt x="6338" y="23284"/>
                    </a:lnTo>
                    <a:lnTo>
                      <a:pt x="6338" y="48502"/>
                    </a:lnTo>
                    <a:cubicBezTo>
                      <a:pt x="6338" y="50470"/>
                      <a:pt x="7906" y="52038"/>
                      <a:pt x="9874" y="52038"/>
                    </a:cubicBezTo>
                    <a:cubicBezTo>
                      <a:pt x="11809" y="52038"/>
                      <a:pt x="13410" y="50470"/>
                      <a:pt x="13410" y="48502"/>
                    </a:cubicBezTo>
                    <a:lnTo>
                      <a:pt x="13410" y="27654"/>
                    </a:lnTo>
                    <a:cubicBezTo>
                      <a:pt x="13410" y="27287"/>
                      <a:pt x="13710" y="26986"/>
                      <a:pt x="14077" y="26986"/>
                    </a:cubicBezTo>
                    <a:cubicBezTo>
                      <a:pt x="14444" y="26986"/>
                      <a:pt x="14744" y="27287"/>
                      <a:pt x="14744" y="27654"/>
                    </a:cubicBezTo>
                    <a:lnTo>
                      <a:pt x="14744" y="48502"/>
                    </a:lnTo>
                    <a:cubicBezTo>
                      <a:pt x="14744" y="50470"/>
                      <a:pt x="16312" y="52038"/>
                      <a:pt x="18280" y="52038"/>
                    </a:cubicBezTo>
                    <a:cubicBezTo>
                      <a:pt x="20215" y="52038"/>
                      <a:pt x="21816" y="50470"/>
                      <a:pt x="21816" y="48502"/>
                    </a:cubicBezTo>
                    <a:lnTo>
                      <a:pt x="21816" y="7606"/>
                    </a:lnTo>
                    <a:cubicBezTo>
                      <a:pt x="21816" y="7272"/>
                      <a:pt x="22116" y="7005"/>
                      <a:pt x="22450" y="7005"/>
                    </a:cubicBezTo>
                    <a:cubicBezTo>
                      <a:pt x="22817" y="7005"/>
                      <a:pt x="23117" y="7306"/>
                      <a:pt x="23117" y="7673"/>
                    </a:cubicBezTo>
                    <a:lnTo>
                      <a:pt x="23117" y="30656"/>
                    </a:lnTo>
                    <a:cubicBezTo>
                      <a:pt x="23117" y="32057"/>
                      <a:pt x="24218" y="33158"/>
                      <a:pt x="25619" y="33158"/>
                    </a:cubicBezTo>
                    <a:lnTo>
                      <a:pt x="25652" y="33158"/>
                    </a:lnTo>
                    <a:cubicBezTo>
                      <a:pt x="27020" y="33158"/>
                      <a:pt x="28121" y="32057"/>
                      <a:pt x="28121" y="30656"/>
                    </a:cubicBezTo>
                    <a:lnTo>
                      <a:pt x="28121" y="5304"/>
                    </a:lnTo>
                    <a:cubicBezTo>
                      <a:pt x="28121" y="2369"/>
                      <a:pt x="25786" y="0"/>
                      <a:pt x="2288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" name="Google Shape;66;p15"/>
            <p:cNvGrpSpPr/>
            <p:nvPr/>
          </p:nvGrpSpPr>
          <p:grpSpPr>
            <a:xfrm>
              <a:off x="954362" y="411492"/>
              <a:ext cx="1573405" cy="4463241"/>
              <a:chOff x="3333137" y="528825"/>
              <a:chExt cx="1632029" cy="3569979"/>
            </a:xfrm>
            <a:solidFill>
              <a:schemeClr val="accent6"/>
            </a:solidFill>
          </p:grpSpPr>
          <p:sp>
            <p:nvSpPr>
              <p:cNvPr id="34" name="Google Shape;67;p15"/>
              <p:cNvSpPr/>
              <p:nvPr/>
            </p:nvSpPr>
            <p:spPr>
              <a:xfrm>
                <a:off x="3766447" y="528825"/>
                <a:ext cx="767142" cy="767142"/>
              </a:xfrm>
              <a:custGeom>
                <a:avLst/>
                <a:gdLst/>
                <a:ahLst/>
                <a:cxnLst/>
                <a:rect l="l" t="t" r="r" b="b"/>
                <a:pathLst>
                  <a:path w="14645" h="14645" extrusionOk="0">
                    <a:moveTo>
                      <a:pt x="7339" y="1"/>
                    </a:moveTo>
                    <a:cubicBezTo>
                      <a:pt x="3303" y="1"/>
                      <a:pt x="1" y="3270"/>
                      <a:pt x="1" y="7306"/>
                    </a:cubicBezTo>
                    <a:cubicBezTo>
                      <a:pt x="1" y="11342"/>
                      <a:pt x="3303" y="14645"/>
                      <a:pt x="7339" y="14645"/>
                    </a:cubicBezTo>
                    <a:cubicBezTo>
                      <a:pt x="11376" y="14645"/>
                      <a:pt x="14645" y="11342"/>
                      <a:pt x="14645" y="7306"/>
                    </a:cubicBezTo>
                    <a:cubicBezTo>
                      <a:pt x="14645" y="3270"/>
                      <a:pt x="11376" y="1"/>
                      <a:pt x="733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68;p15"/>
              <p:cNvSpPr/>
              <p:nvPr/>
            </p:nvSpPr>
            <p:spPr>
              <a:xfrm>
                <a:off x="3333137" y="1376328"/>
                <a:ext cx="1632029" cy="2722476"/>
              </a:xfrm>
              <a:custGeom>
                <a:avLst/>
                <a:gdLst/>
                <a:ahLst/>
                <a:cxnLst/>
                <a:rect l="l" t="t" r="r" b="b"/>
                <a:pathLst>
                  <a:path w="31156" h="51973" extrusionOk="0">
                    <a:moveTo>
                      <a:pt x="8640" y="0"/>
                    </a:moveTo>
                    <a:cubicBezTo>
                      <a:pt x="5971" y="0"/>
                      <a:pt x="3703" y="2002"/>
                      <a:pt x="3369" y="4637"/>
                    </a:cubicBezTo>
                    <a:lnTo>
                      <a:pt x="167" y="30289"/>
                    </a:lnTo>
                    <a:cubicBezTo>
                      <a:pt x="0" y="31589"/>
                      <a:pt x="934" y="32624"/>
                      <a:pt x="2235" y="32624"/>
                    </a:cubicBezTo>
                    <a:cubicBezTo>
                      <a:pt x="3536" y="32624"/>
                      <a:pt x="4737" y="31556"/>
                      <a:pt x="4904" y="30255"/>
                    </a:cubicBezTo>
                    <a:lnTo>
                      <a:pt x="7772" y="7372"/>
                    </a:lnTo>
                    <a:cubicBezTo>
                      <a:pt x="7806" y="7072"/>
                      <a:pt x="8073" y="6872"/>
                      <a:pt x="8339" y="6872"/>
                    </a:cubicBezTo>
                    <a:lnTo>
                      <a:pt x="8606" y="6872"/>
                    </a:lnTo>
                    <a:cubicBezTo>
                      <a:pt x="8940" y="6872"/>
                      <a:pt x="9207" y="7172"/>
                      <a:pt x="9140" y="7506"/>
                    </a:cubicBezTo>
                    <a:lnTo>
                      <a:pt x="5804" y="33758"/>
                    </a:lnTo>
                    <a:cubicBezTo>
                      <a:pt x="5738" y="34125"/>
                      <a:pt x="6004" y="34425"/>
                      <a:pt x="6371" y="34425"/>
                    </a:cubicBezTo>
                    <a:lnTo>
                      <a:pt x="7872" y="34425"/>
                    </a:lnTo>
                    <a:lnTo>
                      <a:pt x="7872" y="48435"/>
                    </a:lnTo>
                    <a:cubicBezTo>
                      <a:pt x="7872" y="50396"/>
                      <a:pt x="9442" y="51973"/>
                      <a:pt x="11388" y="51973"/>
                    </a:cubicBezTo>
                    <a:cubicBezTo>
                      <a:pt x="11428" y="51973"/>
                      <a:pt x="11468" y="51972"/>
                      <a:pt x="11508" y="51971"/>
                    </a:cubicBezTo>
                    <a:cubicBezTo>
                      <a:pt x="13443" y="51904"/>
                      <a:pt x="14944" y="50236"/>
                      <a:pt x="14944" y="48301"/>
                    </a:cubicBezTo>
                    <a:lnTo>
                      <a:pt x="14944" y="35092"/>
                    </a:lnTo>
                    <a:cubicBezTo>
                      <a:pt x="14944" y="34725"/>
                      <a:pt x="15244" y="34425"/>
                      <a:pt x="15611" y="34425"/>
                    </a:cubicBezTo>
                    <a:cubicBezTo>
                      <a:pt x="15978" y="34425"/>
                      <a:pt x="16278" y="34725"/>
                      <a:pt x="16278" y="35092"/>
                    </a:cubicBezTo>
                    <a:lnTo>
                      <a:pt x="16278" y="48435"/>
                    </a:lnTo>
                    <a:cubicBezTo>
                      <a:pt x="16278" y="50396"/>
                      <a:pt x="17848" y="51973"/>
                      <a:pt x="19794" y="51973"/>
                    </a:cubicBezTo>
                    <a:cubicBezTo>
                      <a:pt x="19834" y="51973"/>
                      <a:pt x="19874" y="51972"/>
                      <a:pt x="19914" y="51971"/>
                    </a:cubicBezTo>
                    <a:cubicBezTo>
                      <a:pt x="21849" y="51904"/>
                      <a:pt x="23350" y="50236"/>
                      <a:pt x="23350" y="48301"/>
                    </a:cubicBezTo>
                    <a:lnTo>
                      <a:pt x="23350" y="34425"/>
                    </a:lnTo>
                    <a:lnTo>
                      <a:pt x="25085" y="34425"/>
                    </a:lnTo>
                    <a:cubicBezTo>
                      <a:pt x="25452" y="34425"/>
                      <a:pt x="25719" y="34125"/>
                      <a:pt x="25685" y="33758"/>
                    </a:cubicBezTo>
                    <a:lnTo>
                      <a:pt x="22316" y="7506"/>
                    </a:lnTo>
                    <a:cubicBezTo>
                      <a:pt x="22249" y="7172"/>
                      <a:pt x="22516" y="6872"/>
                      <a:pt x="22883" y="6872"/>
                    </a:cubicBezTo>
                    <a:cubicBezTo>
                      <a:pt x="23150" y="6872"/>
                      <a:pt x="23417" y="7072"/>
                      <a:pt x="23450" y="7372"/>
                    </a:cubicBezTo>
                    <a:lnTo>
                      <a:pt x="26352" y="30589"/>
                    </a:lnTo>
                    <a:cubicBezTo>
                      <a:pt x="26489" y="31768"/>
                      <a:pt x="27506" y="32654"/>
                      <a:pt x="28678" y="32654"/>
                    </a:cubicBezTo>
                    <a:cubicBezTo>
                      <a:pt x="28932" y="32654"/>
                      <a:pt x="29193" y="32612"/>
                      <a:pt x="29455" y="32523"/>
                    </a:cubicBezTo>
                    <a:cubicBezTo>
                      <a:pt x="30522" y="32157"/>
                      <a:pt x="31156" y="31056"/>
                      <a:pt x="31022" y="29922"/>
                    </a:cubicBezTo>
                    <a:lnTo>
                      <a:pt x="27853" y="4637"/>
                    </a:lnTo>
                    <a:cubicBezTo>
                      <a:pt x="27520" y="2002"/>
                      <a:pt x="25252" y="0"/>
                      <a:pt x="2258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" name="Google Shape;69;p15"/>
            <p:cNvGrpSpPr/>
            <p:nvPr/>
          </p:nvGrpSpPr>
          <p:grpSpPr>
            <a:xfrm>
              <a:off x="1934612" y="416911"/>
              <a:ext cx="1420134" cy="4463111"/>
              <a:chOff x="766275" y="528825"/>
              <a:chExt cx="1473048" cy="3569874"/>
            </a:xfrm>
          </p:grpSpPr>
          <p:sp>
            <p:nvSpPr>
              <p:cNvPr id="32" name="Google Shape;70;p15"/>
              <p:cNvSpPr/>
              <p:nvPr/>
            </p:nvSpPr>
            <p:spPr>
              <a:xfrm>
                <a:off x="1122740" y="528825"/>
                <a:ext cx="767142" cy="767142"/>
              </a:xfrm>
              <a:custGeom>
                <a:avLst/>
                <a:gdLst/>
                <a:ahLst/>
                <a:cxnLst/>
                <a:rect l="l" t="t" r="r" b="b"/>
                <a:pathLst>
                  <a:path w="14645" h="14645" extrusionOk="0">
                    <a:moveTo>
                      <a:pt x="7339" y="1"/>
                    </a:moveTo>
                    <a:cubicBezTo>
                      <a:pt x="3303" y="1"/>
                      <a:pt x="0" y="3270"/>
                      <a:pt x="0" y="7306"/>
                    </a:cubicBezTo>
                    <a:cubicBezTo>
                      <a:pt x="0" y="11342"/>
                      <a:pt x="3303" y="14645"/>
                      <a:pt x="7339" y="14645"/>
                    </a:cubicBezTo>
                    <a:cubicBezTo>
                      <a:pt x="11375" y="14645"/>
                      <a:pt x="14644" y="11342"/>
                      <a:pt x="14644" y="7306"/>
                    </a:cubicBezTo>
                    <a:cubicBezTo>
                      <a:pt x="14644" y="3270"/>
                      <a:pt x="11375" y="1"/>
                      <a:pt x="733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71;p15"/>
              <p:cNvSpPr/>
              <p:nvPr/>
            </p:nvSpPr>
            <p:spPr>
              <a:xfrm>
                <a:off x="766275" y="1372818"/>
                <a:ext cx="1473048" cy="2725881"/>
              </a:xfrm>
              <a:custGeom>
                <a:avLst/>
                <a:gdLst/>
                <a:ahLst/>
                <a:cxnLst/>
                <a:rect l="l" t="t" r="r" b="b"/>
                <a:pathLst>
                  <a:path w="28121" h="52038" extrusionOk="0">
                    <a:moveTo>
                      <a:pt x="5271" y="0"/>
                    </a:moveTo>
                    <a:cubicBezTo>
                      <a:pt x="2369" y="0"/>
                      <a:pt x="1" y="2369"/>
                      <a:pt x="1" y="5304"/>
                    </a:cubicBezTo>
                    <a:lnTo>
                      <a:pt x="1" y="30656"/>
                    </a:lnTo>
                    <a:cubicBezTo>
                      <a:pt x="1" y="32057"/>
                      <a:pt x="1135" y="33158"/>
                      <a:pt x="2502" y="33158"/>
                    </a:cubicBezTo>
                    <a:cubicBezTo>
                      <a:pt x="3870" y="33158"/>
                      <a:pt x="4971" y="32057"/>
                      <a:pt x="4971" y="30656"/>
                    </a:cubicBezTo>
                    <a:lnTo>
                      <a:pt x="4971" y="7673"/>
                    </a:lnTo>
                    <a:cubicBezTo>
                      <a:pt x="4971" y="7306"/>
                      <a:pt x="5271" y="7005"/>
                      <a:pt x="5638" y="7005"/>
                    </a:cubicBezTo>
                    <a:cubicBezTo>
                      <a:pt x="6005" y="7005"/>
                      <a:pt x="6305" y="7306"/>
                      <a:pt x="6305" y="7673"/>
                    </a:cubicBezTo>
                    <a:lnTo>
                      <a:pt x="6305" y="23284"/>
                    </a:lnTo>
                    <a:lnTo>
                      <a:pt x="6338" y="23284"/>
                    </a:lnTo>
                    <a:lnTo>
                      <a:pt x="6338" y="48502"/>
                    </a:lnTo>
                    <a:cubicBezTo>
                      <a:pt x="6338" y="50470"/>
                      <a:pt x="7906" y="52038"/>
                      <a:pt x="9874" y="52038"/>
                    </a:cubicBezTo>
                    <a:cubicBezTo>
                      <a:pt x="11809" y="52038"/>
                      <a:pt x="13410" y="50470"/>
                      <a:pt x="13410" y="48502"/>
                    </a:cubicBezTo>
                    <a:lnTo>
                      <a:pt x="13410" y="27654"/>
                    </a:lnTo>
                    <a:cubicBezTo>
                      <a:pt x="13410" y="27287"/>
                      <a:pt x="13710" y="26986"/>
                      <a:pt x="14077" y="26986"/>
                    </a:cubicBezTo>
                    <a:cubicBezTo>
                      <a:pt x="14444" y="26986"/>
                      <a:pt x="14744" y="27287"/>
                      <a:pt x="14744" y="27654"/>
                    </a:cubicBezTo>
                    <a:lnTo>
                      <a:pt x="14744" y="48502"/>
                    </a:lnTo>
                    <a:cubicBezTo>
                      <a:pt x="14744" y="50470"/>
                      <a:pt x="16312" y="52038"/>
                      <a:pt x="18280" y="52038"/>
                    </a:cubicBezTo>
                    <a:cubicBezTo>
                      <a:pt x="20215" y="52038"/>
                      <a:pt x="21816" y="50470"/>
                      <a:pt x="21816" y="48502"/>
                    </a:cubicBezTo>
                    <a:lnTo>
                      <a:pt x="21816" y="7606"/>
                    </a:lnTo>
                    <a:cubicBezTo>
                      <a:pt x="21816" y="7272"/>
                      <a:pt x="22116" y="7005"/>
                      <a:pt x="22450" y="7005"/>
                    </a:cubicBezTo>
                    <a:cubicBezTo>
                      <a:pt x="22817" y="7005"/>
                      <a:pt x="23117" y="7306"/>
                      <a:pt x="23117" y="7673"/>
                    </a:cubicBezTo>
                    <a:lnTo>
                      <a:pt x="23117" y="30656"/>
                    </a:lnTo>
                    <a:cubicBezTo>
                      <a:pt x="23117" y="32057"/>
                      <a:pt x="24218" y="33158"/>
                      <a:pt x="25619" y="33158"/>
                    </a:cubicBezTo>
                    <a:lnTo>
                      <a:pt x="25652" y="33158"/>
                    </a:lnTo>
                    <a:cubicBezTo>
                      <a:pt x="27020" y="33158"/>
                      <a:pt x="28121" y="32057"/>
                      <a:pt x="28121" y="30656"/>
                    </a:cubicBezTo>
                    <a:lnTo>
                      <a:pt x="28121" y="5304"/>
                    </a:lnTo>
                    <a:cubicBezTo>
                      <a:pt x="28121" y="2369"/>
                      <a:pt x="25786" y="0"/>
                      <a:pt x="2288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" name="Google Shape;72;p15"/>
            <p:cNvGrpSpPr/>
            <p:nvPr/>
          </p:nvGrpSpPr>
          <p:grpSpPr>
            <a:xfrm>
              <a:off x="2699337" y="416329"/>
              <a:ext cx="1573405" cy="4463241"/>
              <a:chOff x="3333137" y="528825"/>
              <a:chExt cx="1632029" cy="3569979"/>
            </a:xfrm>
          </p:grpSpPr>
          <p:sp>
            <p:nvSpPr>
              <p:cNvPr id="24" name="Google Shape;73;p15"/>
              <p:cNvSpPr/>
              <p:nvPr/>
            </p:nvSpPr>
            <p:spPr>
              <a:xfrm>
                <a:off x="3766447" y="528825"/>
                <a:ext cx="767142" cy="767142"/>
              </a:xfrm>
              <a:custGeom>
                <a:avLst/>
                <a:gdLst/>
                <a:ahLst/>
                <a:cxnLst/>
                <a:rect l="l" t="t" r="r" b="b"/>
                <a:pathLst>
                  <a:path w="14645" h="14645" extrusionOk="0">
                    <a:moveTo>
                      <a:pt x="7339" y="1"/>
                    </a:moveTo>
                    <a:cubicBezTo>
                      <a:pt x="3303" y="1"/>
                      <a:pt x="1" y="3270"/>
                      <a:pt x="1" y="7306"/>
                    </a:cubicBezTo>
                    <a:cubicBezTo>
                      <a:pt x="1" y="11342"/>
                      <a:pt x="3303" y="14645"/>
                      <a:pt x="7339" y="14645"/>
                    </a:cubicBezTo>
                    <a:cubicBezTo>
                      <a:pt x="11376" y="14645"/>
                      <a:pt x="14645" y="11342"/>
                      <a:pt x="14645" y="7306"/>
                    </a:cubicBezTo>
                    <a:cubicBezTo>
                      <a:pt x="14645" y="3270"/>
                      <a:pt x="11376" y="1"/>
                      <a:pt x="733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" name="Google Shape;74;p15"/>
              <p:cNvSpPr/>
              <p:nvPr/>
            </p:nvSpPr>
            <p:spPr>
              <a:xfrm>
                <a:off x="3333137" y="1376328"/>
                <a:ext cx="1632029" cy="2722476"/>
              </a:xfrm>
              <a:custGeom>
                <a:avLst/>
                <a:gdLst/>
                <a:ahLst/>
                <a:cxnLst/>
                <a:rect l="l" t="t" r="r" b="b"/>
                <a:pathLst>
                  <a:path w="31156" h="51973" extrusionOk="0">
                    <a:moveTo>
                      <a:pt x="8640" y="0"/>
                    </a:moveTo>
                    <a:cubicBezTo>
                      <a:pt x="5971" y="0"/>
                      <a:pt x="3703" y="2002"/>
                      <a:pt x="3369" y="4637"/>
                    </a:cubicBezTo>
                    <a:lnTo>
                      <a:pt x="167" y="30289"/>
                    </a:lnTo>
                    <a:cubicBezTo>
                      <a:pt x="0" y="31589"/>
                      <a:pt x="934" y="32624"/>
                      <a:pt x="2235" y="32624"/>
                    </a:cubicBezTo>
                    <a:cubicBezTo>
                      <a:pt x="3536" y="32624"/>
                      <a:pt x="4737" y="31556"/>
                      <a:pt x="4904" y="30255"/>
                    </a:cubicBezTo>
                    <a:lnTo>
                      <a:pt x="7772" y="7372"/>
                    </a:lnTo>
                    <a:cubicBezTo>
                      <a:pt x="7806" y="7072"/>
                      <a:pt x="8073" y="6872"/>
                      <a:pt x="8339" y="6872"/>
                    </a:cubicBezTo>
                    <a:lnTo>
                      <a:pt x="8606" y="6872"/>
                    </a:lnTo>
                    <a:cubicBezTo>
                      <a:pt x="8940" y="6872"/>
                      <a:pt x="9207" y="7172"/>
                      <a:pt x="9140" y="7506"/>
                    </a:cubicBezTo>
                    <a:lnTo>
                      <a:pt x="5804" y="33758"/>
                    </a:lnTo>
                    <a:cubicBezTo>
                      <a:pt x="5738" y="34125"/>
                      <a:pt x="6004" y="34425"/>
                      <a:pt x="6371" y="34425"/>
                    </a:cubicBezTo>
                    <a:lnTo>
                      <a:pt x="7872" y="34425"/>
                    </a:lnTo>
                    <a:lnTo>
                      <a:pt x="7872" y="48435"/>
                    </a:lnTo>
                    <a:cubicBezTo>
                      <a:pt x="7872" y="50396"/>
                      <a:pt x="9442" y="51973"/>
                      <a:pt x="11388" y="51973"/>
                    </a:cubicBezTo>
                    <a:cubicBezTo>
                      <a:pt x="11428" y="51973"/>
                      <a:pt x="11468" y="51972"/>
                      <a:pt x="11508" y="51971"/>
                    </a:cubicBezTo>
                    <a:cubicBezTo>
                      <a:pt x="13443" y="51904"/>
                      <a:pt x="14944" y="50236"/>
                      <a:pt x="14944" y="48301"/>
                    </a:cubicBezTo>
                    <a:lnTo>
                      <a:pt x="14944" y="35092"/>
                    </a:lnTo>
                    <a:cubicBezTo>
                      <a:pt x="14944" y="34725"/>
                      <a:pt x="15244" y="34425"/>
                      <a:pt x="15611" y="34425"/>
                    </a:cubicBezTo>
                    <a:cubicBezTo>
                      <a:pt x="15978" y="34425"/>
                      <a:pt x="16278" y="34725"/>
                      <a:pt x="16278" y="35092"/>
                    </a:cubicBezTo>
                    <a:lnTo>
                      <a:pt x="16278" y="48435"/>
                    </a:lnTo>
                    <a:cubicBezTo>
                      <a:pt x="16278" y="50396"/>
                      <a:pt x="17848" y="51973"/>
                      <a:pt x="19794" y="51973"/>
                    </a:cubicBezTo>
                    <a:cubicBezTo>
                      <a:pt x="19834" y="51973"/>
                      <a:pt x="19874" y="51972"/>
                      <a:pt x="19914" y="51971"/>
                    </a:cubicBezTo>
                    <a:cubicBezTo>
                      <a:pt x="21849" y="51904"/>
                      <a:pt x="23350" y="50236"/>
                      <a:pt x="23350" y="48301"/>
                    </a:cubicBezTo>
                    <a:lnTo>
                      <a:pt x="23350" y="34425"/>
                    </a:lnTo>
                    <a:lnTo>
                      <a:pt x="25085" y="34425"/>
                    </a:lnTo>
                    <a:cubicBezTo>
                      <a:pt x="25452" y="34425"/>
                      <a:pt x="25719" y="34125"/>
                      <a:pt x="25685" y="33758"/>
                    </a:cubicBezTo>
                    <a:lnTo>
                      <a:pt x="22316" y="7506"/>
                    </a:lnTo>
                    <a:cubicBezTo>
                      <a:pt x="22249" y="7172"/>
                      <a:pt x="22516" y="6872"/>
                      <a:pt x="22883" y="6872"/>
                    </a:cubicBezTo>
                    <a:cubicBezTo>
                      <a:pt x="23150" y="6872"/>
                      <a:pt x="23417" y="7072"/>
                      <a:pt x="23450" y="7372"/>
                    </a:cubicBezTo>
                    <a:lnTo>
                      <a:pt x="26352" y="30589"/>
                    </a:lnTo>
                    <a:cubicBezTo>
                      <a:pt x="26489" y="31768"/>
                      <a:pt x="27506" y="32654"/>
                      <a:pt x="28678" y="32654"/>
                    </a:cubicBezTo>
                    <a:cubicBezTo>
                      <a:pt x="28932" y="32654"/>
                      <a:pt x="29193" y="32612"/>
                      <a:pt x="29455" y="32523"/>
                    </a:cubicBezTo>
                    <a:cubicBezTo>
                      <a:pt x="30522" y="32157"/>
                      <a:pt x="31156" y="31056"/>
                      <a:pt x="31022" y="29922"/>
                    </a:cubicBezTo>
                    <a:lnTo>
                      <a:pt x="27853" y="4637"/>
                    </a:lnTo>
                    <a:cubicBezTo>
                      <a:pt x="27520" y="2002"/>
                      <a:pt x="25252" y="0"/>
                      <a:pt x="2258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3" name="Rectángulo 22"/>
          <p:cNvSpPr/>
          <p:nvPr/>
        </p:nvSpPr>
        <p:spPr>
          <a:xfrm>
            <a:off x="359146" y="3002857"/>
            <a:ext cx="11595514" cy="3055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CL" sz="16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Revisión y sugerencias de mejora en antecedentes </a:t>
            </a:r>
            <a:r>
              <a:rPr lang="es-CL" sz="1600" b="1" dirty="0" err="1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preinversionales</a:t>
            </a:r>
            <a:r>
              <a:rPr lang="es-CL" sz="16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, en especial formatos para determinar responsabilidades y una correcta evaluación técnica de programas, y proyectos aprobados por Circular 33. </a:t>
            </a:r>
            <a:endParaRPr lang="es-CL" sz="1600" b="1" dirty="0">
              <a:solidFill>
                <a:srgbClr val="C00000"/>
              </a:solidFill>
              <a:latin typeface="Bahnschrift" panose="020B0502040204020203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CL" sz="16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Asesoría y revisión para elaboración de bases de procesos licitatorios, contratos, convenios, asignaciones presupuestarias.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MX" sz="16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R</a:t>
            </a:r>
            <a:r>
              <a:rPr lang="es-CL" sz="16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evisión de nuevos modelos de convenios de transferencia Renueva tu Micro y Renueva Tu Colectivo.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MX" sz="16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A</a:t>
            </a:r>
            <a:r>
              <a:rPr lang="es-CL" sz="1600" b="1" dirty="0" err="1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sesoría</a:t>
            </a:r>
            <a:r>
              <a:rPr lang="es-CL" sz="16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 en elaboración de procedimientos y/o manuales como </a:t>
            </a:r>
            <a:r>
              <a:rPr lang="es-CL" sz="1600" b="1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el Instructivo de </a:t>
            </a:r>
            <a:r>
              <a:rPr lang="es-CL" sz="16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funcionamiento de la CORGAPU.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MX" sz="16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Consolidado de alcances realizados por Contraloría, y su correlativa </a:t>
            </a:r>
            <a:r>
              <a:rPr lang="es-CL" sz="16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corrección en actos administrativos, y/o convenios.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s-CL" sz="1600" b="1" dirty="0">
              <a:solidFill>
                <a:schemeClr val="accent1">
                  <a:lumMod val="50000"/>
                </a:schemeClr>
              </a:solidFill>
              <a:latin typeface="Bahnschrift" panose="020B0502040204020203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s-CL" sz="1600" b="1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2079096F-0034-42D8-A888-FC3BBD3A2C7D}"/>
              </a:ext>
            </a:extLst>
          </p:cNvPr>
          <p:cNvSpPr/>
          <p:nvPr/>
        </p:nvSpPr>
        <p:spPr>
          <a:xfrm>
            <a:off x="874894" y="441347"/>
            <a:ext cx="11321551" cy="427876"/>
          </a:xfrm>
          <a:prstGeom prst="rect">
            <a:avLst/>
          </a:prstGeom>
          <a:solidFill>
            <a:srgbClr val="F2B8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b="1" dirty="0"/>
              <a:t> </a:t>
            </a:r>
            <a:r>
              <a:rPr lang="es-CL" sz="2000" b="1" dirty="0">
                <a:solidFill>
                  <a:schemeClr val="bg1"/>
                </a:solidFill>
              </a:rPr>
              <a:t>CONTROL DE LEGALIDAD</a:t>
            </a:r>
          </a:p>
        </p:txBody>
      </p:sp>
      <p:sp>
        <p:nvSpPr>
          <p:cNvPr id="25" name="Forma libre 23">
            <a:extLst>
              <a:ext uri="{FF2B5EF4-FFF2-40B4-BE49-F238E27FC236}">
                <a16:creationId xmlns:a16="http://schemas.microsoft.com/office/drawing/2014/main" id="{2CDBA0D1-11AD-4635-88C2-72BFF970B092}"/>
              </a:ext>
            </a:extLst>
          </p:cNvPr>
          <p:cNvSpPr/>
          <p:nvPr/>
        </p:nvSpPr>
        <p:spPr>
          <a:xfrm>
            <a:off x="56635" y="69712"/>
            <a:ext cx="1240125" cy="1194284"/>
          </a:xfrm>
          <a:custGeom>
            <a:avLst/>
            <a:gdLst>
              <a:gd name="connsiteX0" fmla="*/ 0 w 1463992"/>
              <a:gd name="connsiteY0" fmla="*/ 757998 h 1515995"/>
              <a:gd name="connsiteX1" fmla="*/ 731996 w 1463992"/>
              <a:gd name="connsiteY1" fmla="*/ 0 h 1515995"/>
              <a:gd name="connsiteX2" fmla="*/ 1463992 w 1463992"/>
              <a:gd name="connsiteY2" fmla="*/ 757998 h 1515995"/>
              <a:gd name="connsiteX3" fmla="*/ 731996 w 1463992"/>
              <a:gd name="connsiteY3" fmla="*/ 1515996 h 1515995"/>
              <a:gd name="connsiteX4" fmla="*/ 0 w 1463992"/>
              <a:gd name="connsiteY4" fmla="*/ 757998 h 1515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3992" h="1515995">
                <a:moveTo>
                  <a:pt x="0" y="757998"/>
                </a:moveTo>
                <a:cubicBezTo>
                  <a:pt x="0" y="339367"/>
                  <a:pt x="327726" y="0"/>
                  <a:pt x="731996" y="0"/>
                </a:cubicBezTo>
                <a:cubicBezTo>
                  <a:pt x="1136266" y="0"/>
                  <a:pt x="1463992" y="339367"/>
                  <a:pt x="1463992" y="757998"/>
                </a:cubicBezTo>
                <a:cubicBezTo>
                  <a:pt x="1463992" y="1176629"/>
                  <a:pt x="1136266" y="1515996"/>
                  <a:pt x="731996" y="1515996"/>
                </a:cubicBezTo>
                <a:cubicBezTo>
                  <a:pt x="327726" y="1515996"/>
                  <a:pt x="0" y="1176629"/>
                  <a:pt x="0" y="757998"/>
                </a:cubicBezTo>
                <a:close/>
              </a:path>
            </a:pathLst>
          </a:custGeom>
          <a:solidFill>
            <a:srgbClr val="F2B800"/>
          </a:solidFill>
          <a:ln w="1905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4557" tIns="232172" rIns="224557" bIns="232172" numCol="1" spcCol="1270" anchor="ctr" anchorCtr="0">
            <a:no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2000" b="1" kern="1200" dirty="0"/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C380D26D-2A5F-412E-AE25-A83265BA8794}"/>
              </a:ext>
            </a:extLst>
          </p:cNvPr>
          <p:cNvSpPr txBox="1"/>
          <p:nvPr/>
        </p:nvSpPr>
        <p:spPr>
          <a:xfrm>
            <a:off x="6474" y="369648"/>
            <a:ext cx="13695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solidFill>
                  <a:schemeClr val="bg1"/>
                </a:solidFill>
              </a:rPr>
              <a:t>ÁREA INTERVENCIÓN</a:t>
            </a:r>
            <a:endParaRPr lang="es-CL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783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contenido 2"/>
          <p:cNvSpPr txBox="1">
            <a:spLocks/>
          </p:cNvSpPr>
          <p:nvPr/>
        </p:nvSpPr>
        <p:spPr>
          <a:xfrm>
            <a:off x="5759301" y="2067122"/>
            <a:ext cx="5958020" cy="42976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s-CL" dirty="0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29272" b="9616"/>
          <a:stretch/>
        </p:blipFill>
        <p:spPr>
          <a:xfrm>
            <a:off x="2815976" y="4560762"/>
            <a:ext cx="837476" cy="738663"/>
          </a:xfrm>
          <a:prstGeom prst="rect">
            <a:avLst/>
          </a:prstGeom>
        </p:spPr>
      </p:pic>
      <p:grpSp>
        <p:nvGrpSpPr>
          <p:cNvPr id="18" name="Google Shape;2296;p38">
            <a:extLst>
              <a:ext uri="{FF2B5EF4-FFF2-40B4-BE49-F238E27FC236}">
                <a16:creationId xmlns:a16="http://schemas.microsoft.com/office/drawing/2014/main" id="{65177B12-1EE1-4601-8CEF-118C7811F996}"/>
              </a:ext>
            </a:extLst>
          </p:cNvPr>
          <p:cNvGrpSpPr/>
          <p:nvPr/>
        </p:nvGrpSpPr>
        <p:grpSpPr>
          <a:xfrm>
            <a:off x="1202709" y="1335695"/>
            <a:ext cx="7101590" cy="1338022"/>
            <a:chOff x="4737075" y="3033763"/>
            <a:chExt cx="6634015" cy="1338022"/>
          </a:xfrm>
        </p:grpSpPr>
        <p:grpSp>
          <p:nvGrpSpPr>
            <p:cNvPr id="19" name="Google Shape;2297;p38">
              <a:extLst>
                <a:ext uri="{FF2B5EF4-FFF2-40B4-BE49-F238E27FC236}">
                  <a16:creationId xmlns:a16="http://schemas.microsoft.com/office/drawing/2014/main" id="{AD37839B-6661-4E34-A566-68074A50DAB5}"/>
                </a:ext>
              </a:extLst>
            </p:cNvPr>
            <p:cNvGrpSpPr/>
            <p:nvPr/>
          </p:nvGrpSpPr>
          <p:grpSpPr>
            <a:xfrm>
              <a:off x="4737075" y="3033772"/>
              <a:ext cx="780852" cy="1264115"/>
              <a:chOff x="5913709" y="1474800"/>
              <a:chExt cx="872655" cy="1412734"/>
            </a:xfrm>
          </p:grpSpPr>
          <p:grpSp>
            <p:nvGrpSpPr>
              <p:cNvPr id="26" name="Google Shape;2298;p38">
                <a:extLst>
                  <a:ext uri="{FF2B5EF4-FFF2-40B4-BE49-F238E27FC236}">
                    <a16:creationId xmlns:a16="http://schemas.microsoft.com/office/drawing/2014/main" id="{B7D42A17-7FF3-468E-A73B-726E05AB244C}"/>
                  </a:ext>
                </a:extLst>
              </p:cNvPr>
              <p:cNvGrpSpPr/>
              <p:nvPr/>
            </p:nvGrpSpPr>
            <p:grpSpPr>
              <a:xfrm>
                <a:off x="6149147" y="1474800"/>
                <a:ext cx="401779" cy="433305"/>
                <a:chOff x="6149147" y="1474800"/>
                <a:chExt cx="401779" cy="433305"/>
              </a:xfrm>
            </p:grpSpPr>
            <p:sp>
              <p:nvSpPr>
                <p:cNvPr id="45" name="Google Shape;2311;p38">
                  <a:extLst>
                    <a:ext uri="{FF2B5EF4-FFF2-40B4-BE49-F238E27FC236}">
                      <a16:creationId xmlns:a16="http://schemas.microsoft.com/office/drawing/2014/main" id="{18CF621D-FA8F-4307-ACFC-846D9422B294}"/>
                    </a:ext>
                  </a:extLst>
                </p:cNvPr>
                <p:cNvSpPr/>
                <p:nvPr/>
              </p:nvSpPr>
              <p:spPr>
                <a:xfrm>
                  <a:off x="6196458" y="1474800"/>
                  <a:ext cx="71669" cy="716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0" h="1480" extrusionOk="0">
                      <a:moveTo>
                        <a:pt x="728" y="0"/>
                      </a:moveTo>
                      <a:cubicBezTo>
                        <a:pt x="1129" y="0"/>
                        <a:pt x="1479" y="326"/>
                        <a:pt x="1479" y="752"/>
                      </a:cubicBezTo>
                      <a:cubicBezTo>
                        <a:pt x="1479" y="1153"/>
                        <a:pt x="1129" y="1479"/>
                        <a:pt x="728" y="1479"/>
                      </a:cubicBezTo>
                      <a:cubicBezTo>
                        <a:pt x="327" y="1479"/>
                        <a:pt x="1" y="1153"/>
                        <a:pt x="1" y="752"/>
                      </a:cubicBezTo>
                      <a:cubicBezTo>
                        <a:pt x="1" y="326"/>
                        <a:pt x="327" y="0"/>
                        <a:pt x="728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6" name="Google Shape;2312;p38">
                  <a:extLst>
                    <a:ext uri="{FF2B5EF4-FFF2-40B4-BE49-F238E27FC236}">
                      <a16:creationId xmlns:a16="http://schemas.microsoft.com/office/drawing/2014/main" id="{32D56694-928B-4D89-ADB0-BE75512F823A}"/>
                    </a:ext>
                  </a:extLst>
                </p:cNvPr>
                <p:cNvSpPr/>
                <p:nvPr/>
              </p:nvSpPr>
              <p:spPr>
                <a:xfrm>
                  <a:off x="6149147" y="1556104"/>
                  <a:ext cx="166291" cy="3520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4" h="7269" extrusionOk="0">
                      <a:moveTo>
                        <a:pt x="978" y="1"/>
                      </a:moveTo>
                      <a:lnTo>
                        <a:pt x="2481" y="1"/>
                      </a:lnTo>
                      <a:cubicBezTo>
                        <a:pt x="3008" y="1"/>
                        <a:pt x="3434" y="427"/>
                        <a:pt x="3434" y="953"/>
                      </a:cubicBezTo>
                      <a:lnTo>
                        <a:pt x="3434" y="3459"/>
                      </a:lnTo>
                      <a:cubicBezTo>
                        <a:pt x="3434" y="3635"/>
                        <a:pt x="3284" y="3760"/>
                        <a:pt x="3108" y="3760"/>
                      </a:cubicBezTo>
                      <a:lnTo>
                        <a:pt x="3108" y="3760"/>
                      </a:lnTo>
                      <a:cubicBezTo>
                        <a:pt x="2933" y="3760"/>
                        <a:pt x="2807" y="3635"/>
                        <a:pt x="2807" y="3459"/>
                      </a:cubicBezTo>
                      <a:lnTo>
                        <a:pt x="2807" y="1379"/>
                      </a:lnTo>
                      <a:cubicBezTo>
                        <a:pt x="2807" y="1304"/>
                        <a:pt x="2757" y="1254"/>
                        <a:pt x="2682" y="1254"/>
                      </a:cubicBezTo>
                      <a:cubicBezTo>
                        <a:pt x="2607" y="1254"/>
                        <a:pt x="2557" y="1304"/>
                        <a:pt x="2557" y="1379"/>
                      </a:cubicBezTo>
                      <a:cubicBezTo>
                        <a:pt x="2557" y="3234"/>
                        <a:pt x="2582" y="5063"/>
                        <a:pt x="2582" y="6918"/>
                      </a:cubicBezTo>
                      <a:cubicBezTo>
                        <a:pt x="2582" y="7118"/>
                        <a:pt x="2406" y="7269"/>
                        <a:pt x="2206" y="7269"/>
                      </a:cubicBezTo>
                      <a:lnTo>
                        <a:pt x="2206" y="7269"/>
                      </a:lnTo>
                      <a:cubicBezTo>
                        <a:pt x="2005" y="7269"/>
                        <a:pt x="1855" y="7118"/>
                        <a:pt x="1855" y="6918"/>
                      </a:cubicBezTo>
                      <a:lnTo>
                        <a:pt x="1855" y="3860"/>
                      </a:lnTo>
                      <a:cubicBezTo>
                        <a:pt x="1855" y="3810"/>
                        <a:pt x="1780" y="3735"/>
                        <a:pt x="1705" y="3735"/>
                      </a:cubicBezTo>
                      <a:cubicBezTo>
                        <a:pt x="1654" y="3735"/>
                        <a:pt x="1604" y="3810"/>
                        <a:pt x="1604" y="3860"/>
                      </a:cubicBezTo>
                      <a:lnTo>
                        <a:pt x="1604" y="6918"/>
                      </a:lnTo>
                      <a:cubicBezTo>
                        <a:pt x="1604" y="7118"/>
                        <a:pt x="1429" y="7269"/>
                        <a:pt x="1228" y="7269"/>
                      </a:cubicBezTo>
                      <a:lnTo>
                        <a:pt x="1228" y="7269"/>
                      </a:lnTo>
                      <a:cubicBezTo>
                        <a:pt x="1028" y="7269"/>
                        <a:pt x="852" y="7118"/>
                        <a:pt x="852" y="6918"/>
                      </a:cubicBezTo>
                      <a:lnTo>
                        <a:pt x="852" y="1379"/>
                      </a:lnTo>
                      <a:cubicBezTo>
                        <a:pt x="852" y="1304"/>
                        <a:pt x="802" y="1254"/>
                        <a:pt x="752" y="1254"/>
                      </a:cubicBezTo>
                      <a:cubicBezTo>
                        <a:pt x="702" y="1254"/>
                        <a:pt x="652" y="1304"/>
                        <a:pt x="652" y="1379"/>
                      </a:cubicBezTo>
                      <a:lnTo>
                        <a:pt x="652" y="3459"/>
                      </a:lnTo>
                      <a:cubicBezTo>
                        <a:pt x="652" y="3635"/>
                        <a:pt x="502" y="3760"/>
                        <a:pt x="326" y="3760"/>
                      </a:cubicBezTo>
                      <a:lnTo>
                        <a:pt x="326" y="3760"/>
                      </a:lnTo>
                      <a:cubicBezTo>
                        <a:pt x="151" y="3760"/>
                        <a:pt x="0" y="3635"/>
                        <a:pt x="0" y="3459"/>
                      </a:cubicBezTo>
                      <a:lnTo>
                        <a:pt x="0" y="953"/>
                      </a:lnTo>
                      <a:cubicBezTo>
                        <a:pt x="0" y="427"/>
                        <a:pt x="451" y="1"/>
                        <a:pt x="978" y="1"/>
                      </a:cubicBezTo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7" name="Google Shape;2313;p38">
                  <a:extLst>
                    <a:ext uri="{FF2B5EF4-FFF2-40B4-BE49-F238E27FC236}">
                      <a16:creationId xmlns:a16="http://schemas.microsoft.com/office/drawing/2014/main" id="{13B678F2-3EAB-4D45-AAB4-83A4B9CB6154}"/>
                    </a:ext>
                  </a:extLst>
                </p:cNvPr>
                <p:cNvSpPr/>
                <p:nvPr/>
              </p:nvSpPr>
              <p:spPr>
                <a:xfrm>
                  <a:off x="6431896" y="1474800"/>
                  <a:ext cx="71669" cy="716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0" h="1480" extrusionOk="0">
                      <a:moveTo>
                        <a:pt x="728" y="0"/>
                      </a:moveTo>
                      <a:cubicBezTo>
                        <a:pt x="1129" y="0"/>
                        <a:pt x="1480" y="326"/>
                        <a:pt x="1480" y="752"/>
                      </a:cubicBezTo>
                      <a:cubicBezTo>
                        <a:pt x="1480" y="1153"/>
                        <a:pt x="1129" y="1479"/>
                        <a:pt x="728" y="1479"/>
                      </a:cubicBezTo>
                      <a:cubicBezTo>
                        <a:pt x="327" y="1479"/>
                        <a:pt x="1" y="1153"/>
                        <a:pt x="1" y="752"/>
                      </a:cubicBezTo>
                      <a:cubicBezTo>
                        <a:pt x="1" y="326"/>
                        <a:pt x="327" y="0"/>
                        <a:pt x="728" y="0"/>
                      </a:cubicBezTo>
                      <a:close/>
                    </a:path>
                  </a:pathLst>
                </a:custGeom>
                <a:solidFill>
                  <a:srgbClr val="33993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8" name="Google Shape;2314;p38">
                  <a:extLst>
                    <a:ext uri="{FF2B5EF4-FFF2-40B4-BE49-F238E27FC236}">
                      <a16:creationId xmlns:a16="http://schemas.microsoft.com/office/drawing/2014/main" id="{9E9F6FF1-E062-4E10-8622-F433DF58E2D6}"/>
                    </a:ext>
                  </a:extLst>
                </p:cNvPr>
                <p:cNvSpPr/>
                <p:nvPr/>
              </p:nvSpPr>
              <p:spPr>
                <a:xfrm>
                  <a:off x="6384586" y="1556104"/>
                  <a:ext cx="166340" cy="3520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5" h="7269" extrusionOk="0">
                      <a:moveTo>
                        <a:pt x="978" y="1"/>
                      </a:moveTo>
                      <a:lnTo>
                        <a:pt x="2482" y="1"/>
                      </a:lnTo>
                      <a:cubicBezTo>
                        <a:pt x="3008" y="1"/>
                        <a:pt x="3434" y="427"/>
                        <a:pt x="3434" y="953"/>
                      </a:cubicBezTo>
                      <a:lnTo>
                        <a:pt x="3434" y="3459"/>
                      </a:lnTo>
                      <a:cubicBezTo>
                        <a:pt x="3434" y="3635"/>
                        <a:pt x="3284" y="3760"/>
                        <a:pt x="3108" y="3760"/>
                      </a:cubicBezTo>
                      <a:lnTo>
                        <a:pt x="3108" y="3760"/>
                      </a:lnTo>
                      <a:cubicBezTo>
                        <a:pt x="2958" y="3760"/>
                        <a:pt x="2807" y="3635"/>
                        <a:pt x="2807" y="3459"/>
                      </a:cubicBezTo>
                      <a:lnTo>
                        <a:pt x="2807" y="1379"/>
                      </a:lnTo>
                      <a:cubicBezTo>
                        <a:pt x="2807" y="1304"/>
                        <a:pt x="2757" y="1254"/>
                        <a:pt x="2707" y="1254"/>
                      </a:cubicBezTo>
                      <a:cubicBezTo>
                        <a:pt x="2607" y="1254"/>
                        <a:pt x="2557" y="1304"/>
                        <a:pt x="2557" y="1379"/>
                      </a:cubicBezTo>
                      <a:cubicBezTo>
                        <a:pt x="2557" y="3234"/>
                        <a:pt x="2582" y="5063"/>
                        <a:pt x="2582" y="6918"/>
                      </a:cubicBezTo>
                      <a:cubicBezTo>
                        <a:pt x="2582" y="7118"/>
                        <a:pt x="2432" y="7269"/>
                        <a:pt x="2206" y="7269"/>
                      </a:cubicBezTo>
                      <a:lnTo>
                        <a:pt x="2206" y="7269"/>
                      </a:lnTo>
                      <a:cubicBezTo>
                        <a:pt x="2005" y="7269"/>
                        <a:pt x="1855" y="7118"/>
                        <a:pt x="1855" y="6918"/>
                      </a:cubicBezTo>
                      <a:lnTo>
                        <a:pt x="1855" y="3860"/>
                      </a:lnTo>
                      <a:cubicBezTo>
                        <a:pt x="1855" y="3810"/>
                        <a:pt x="1780" y="3735"/>
                        <a:pt x="1705" y="3735"/>
                      </a:cubicBezTo>
                      <a:cubicBezTo>
                        <a:pt x="1655" y="3735"/>
                        <a:pt x="1604" y="3810"/>
                        <a:pt x="1604" y="3860"/>
                      </a:cubicBezTo>
                      <a:lnTo>
                        <a:pt x="1604" y="6918"/>
                      </a:lnTo>
                      <a:cubicBezTo>
                        <a:pt x="1604" y="7118"/>
                        <a:pt x="1429" y="7269"/>
                        <a:pt x="1229" y="7269"/>
                      </a:cubicBezTo>
                      <a:lnTo>
                        <a:pt x="1229" y="7269"/>
                      </a:lnTo>
                      <a:cubicBezTo>
                        <a:pt x="1028" y="7269"/>
                        <a:pt x="853" y="7118"/>
                        <a:pt x="853" y="6918"/>
                      </a:cubicBezTo>
                      <a:lnTo>
                        <a:pt x="853" y="1379"/>
                      </a:lnTo>
                      <a:cubicBezTo>
                        <a:pt x="853" y="1304"/>
                        <a:pt x="802" y="1254"/>
                        <a:pt x="752" y="1254"/>
                      </a:cubicBezTo>
                      <a:cubicBezTo>
                        <a:pt x="702" y="1254"/>
                        <a:pt x="652" y="1304"/>
                        <a:pt x="652" y="1379"/>
                      </a:cubicBezTo>
                      <a:lnTo>
                        <a:pt x="652" y="3459"/>
                      </a:lnTo>
                      <a:cubicBezTo>
                        <a:pt x="652" y="3635"/>
                        <a:pt x="502" y="3760"/>
                        <a:pt x="326" y="3760"/>
                      </a:cubicBezTo>
                      <a:lnTo>
                        <a:pt x="326" y="3760"/>
                      </a:lnTo>
                      <a:cubicBezTo>
                        <a:pt x="151" y="3760"/>
                        <a:pt x="0" y="3635"/>
                        <a:pt x="0" y="3459"/>
                      </a:cubicBezTo>
                      <a:lnTo>
                        <a:pt x="0" y="953"/>
                      </a:lnTo>
                      <a:cubicBezTo>
                        <a:pt x="0" y="427"/>
                        <a:pt x="452" y="1"/>
                        <a:pt x="978" y="1"/>
                      </a:cubicBezTo>
                    </a:path>
                  </a:pathLst>
                </a:custGeom>
                <a:solidFill>
                  <a:srgbClr val="33993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27" name="Google Shape;2317;p38">
                <a:extLst>
                  <a:ext uri="{FF2B5EF4-FFF2-40B4-BE49-F238E27FC236}">
                    <a16:creationId xmlns:a16="http://schemas.microsoft.com/office/drawing/2014/main" id="{11953E96-BD13-416E-ABC1-9F380726EA61}"/>
                  </a:ext>
                </a:extLst>
              </p:cNvPr>
              <p:cNvGrpSpPr/>
              <p:nvPr/>
            </p:nvGrpSpPr>
            <p:grpSpPr>
              <a:xfrm>
                <a:off x="5913709" y="1965096"/>
                <a:ext cx="872655" cy="433353"/>
                <a:chOff x="5913709" y="1965096"/>
                <a:chExt cx="872655" cy="433353"/>
              </a:xfrm>
            </p:grpSpPr>
            <p:sp>
              <p:nvSpPr>
                <p:cNvPr id="37" name="Google Shape;2328;p38">
                  <a:extLst>
                    <a:ext uri="{FF2B5EF4-FFF2-40B4-BE49-F238E27FC236}">
                      <a16:creationId xmlns:a16="http://schemas.microsoft.com/office/drawing/2014/main" id="{EC434F6F-1EAD-4E99-9B67-FAB114C71477}"/>
                    </a:ext>
                  </a:extLst>
                </p:cNvPr>
                <p:cNvSpPr/>
                <p:nvPr/>
              </p:nvSpPr>
              <p:spPr>
                <a:xfrm>
                  <a:off x="5961019" y="1965096"/>
                  <a:ext cx="71669" cy="716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0" h="1480" extrusionOk="0">
                      <a:moveTo>
                        <a:pt x="727" y="1"/>
                      </a:moveTo>
                      <a:cubicBezTo>
                        <a:pt x="1128" y="1"/>
                        <a:pt x="1479" y="327"/>
                        <a:pt x="1479" y="728"/>
                      </a:cubicBezTo>
                      <a:cubicBezTo>
                        <a:pt x="1479" y="1129"/>
                        <a:pt x="1128" y="1479"/>
                        <a:pt x="727" y="1479"/>
                      </a:cubicBezTo>
                      <a:cubicBezTo>
                        <a:pt x="326" y="1479"/>
                        <a:pt x="1" y="1129"/>
                        <a:pt x="1" y="728"/>
                      </a:cubicBezTo>
                      <a:cubicBezTo>
                        <a:pt x="1" y="327"/>
                        <a:pt x="326" y="1"/>
                        <a:pt x="727" y="1"/>
                      </a:cubicBezTo>
                      <a:close/>
                    </a:path>
                  </a:pathLst>
                </a:custGeom>
                <a:solidFill>
                  <a:srgbClr val="F2B8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" name="Google Shape;2329;p38">
                  <a:extLst>
                    <a:ext uri="{FF2B5EF4-FFF2-40B4-BE49-F238E27FC236}">
                      <a16:creationId xmlns:a16="http://schemas.microsoft.com/office/drawing/2014/main" id="{10822CEC-B001-48C2-B457-D76978BD324A}"/>
                    </a:ext>
                  </a:extLst>
                </p:cNvPr>
                <p:cNvSpPr/>
                <p:nvPr/>
              </p:nvSpPr>
              <p:spPr>
                <a:xfrm>
                  <a:off x="5913709" y="2045189"/>
                  <a:ext cx="166291" cy="353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4" h="7295" extrusionOk="0">
                      <a:moveTo>
                        <a:pt x="978" y="1"/>
                      </a:moveTo>
                      <a:lnTo>
                        <a:pt x="2481" y="1"/>
                      </a:lnTo>
                      <a:cubicBezTo>
                        <a:pt x="3008" y="1"/>
                        <a:pt x="3434" y="427"/>
                        <a:pt x="3434" y="978"/>
                      </a:cubicBezTo>
                      <a:lnTo>
                        <a:pt x="3434" y="3460"/>
                      </a:lnTo>
                      <a:cubicBezTo>
                        <a:pt x="3434" y="3635"/>
                        <a:pt x="3283" y="3785"/>
                        <a:pt x="3108" y="3785"/>
                      </a:cubicBezTo>
                      <a:lnTo>
                        <a:pt x="3108" y="3785"/>
                      </a:lnTo>
                      <a:cubicBezTo>
                        <a:pt x="2932" y="3785"/>
                        <a:pt x="2807" y="3635"/>
                        <a:pt x="2807" y="3460"/>
                      </a:cubicBezTo>
                      <a:lnTo>
                        <a:pt x="2807" y="1404"/>
                      </a:lnTo>
                      <a:cubicBezTo>
                        <a:pt x="2807" y="1329"/>
                        <a:pt x="2757" y="1279"/>
                        <a:pt x="2682" y="1279"/>
                      </a:cubicBezTo>
                      <a:cubicBezTo>
                        <a:pt x="2607" y="1279"/>
                        <a:pt x="2556" y="1329"/>
                        <a:pt x="2556" y="1404"/>
                      </a:cubicBezTo>
                      <a:cubicBezTo>
                        <a:pt x="2556" y="3259"/>
                        <a:pt x="2582" y="5064"/>
                        <a:pt x="2582" y="6918"/>
                      </a:cubicBezTo>
                      <a:cubicBezTo>
                        <a:pt x="2582" y="7119"/>
                        <a:pt x="2406" y="7294"/>
                        <a:pt x="2206" y="7294"/>
                      </a:cubicBezTo>
                      <a:lnTo>
                        <a:pt x="2206" y="7294"/>
                      </a:lnTo>
                      <a:cubicBezTo>
                        <a:pt x="2005" y="7294"/>
                        <a:pt x="1855" y="7119"/>
                        <a:pt x="1855" y="6918"/>
                      </a:cubicBezTo>
                      <a:lnTo>
                        <a:pt x="1855" y="3861"/>
                      </a:lnTo>
                      <a:cubicBezTo>
                        <a:pt x="1855" y="3810"/>
                        <a:pt x="1780" y="3760"/>
                        <a:pt x="1704" y="3760"/>
                      </a:cubicBezTo>
                      <a:cubicBezTo>
                        <a:pt x="1654" y="3760"/>
                        <a:pt x="1604" y="3810"/>
                        <a:pt x="1604" y="3861"/>
                      </a:cubicBezTo>
                      <a:lnTo>
                        <a:pt x="1604" y="6918"/>
                      </a:lnTo>
                      <a:cubicBezTo>
                        <a:pt x="1604" y="7119"/>
                        <a:pt x="1429" y="7294"/>
                        <a:pt x="1228" y="7294"/>
                      </a:cubicBezTo>
                      <a:lnTo>
                        <a:pt x="1228" y="7294"/>
                      </a:lnTo>
                      <a:cubicBezTo>
                        <a:pt x="1028" y="7294"/>
                        <a:pt x="852" y="7119"/>
                        <a:pt x="852" y="6918"/>
                      </a:cubicBezTo>
                      <a:lnTo>
                        <a:pt x="852" y="1404"/>
                      </a:lnTo>
                      <a:cubicBezTo>
                        <a:pt x="852" y="1329"/>
                        <a:pt x="802" y="1279"/>
                        <a:pt x="752" y="1279"/>
                      </a:cubicBezTo>
                      <a:cubicBezTo>
                        <a:pt x="702" y="1279"/>
                        <a:pt x="627" y="1329"/>
                        <a:pt x="627" y="1404"/>
                      </a:cubicBezTo>
                      <a:lnTo>
                        <a:pt x="627" y="3460"/>
                      </a:lnTo>
                      <a:cubicBezTo>
                        <a:pt x="627" y="3635"/>
                        <a:pt x="501" y="3785"/>
                        <a:pt x="326" y="3785"/>
                      </a:cubicBezTo>
                      <a:lnTo>
                        <a:pt x="326" y="3785"/>
                      </a:lnTo>
                      <a:cubicBezTo>
                        <a:pt x="150" y="3785"/>
                        <a:pt x="0" y="3635"/>
                        <a:pt x="0" y="3460"/>
                      </a:cubicBezTo>
                      <a:lnTo>
                        <a:pt x="0" y="978"/>
                      </a:lnTo>
                      <a:cubicBezTo>
                        <a:pt x="0" y="427"/>
                        <a:pt x="451" y="1"/>
                        <a:pt x="978" y="1"/>
                      </a:cubicBezTo>
                    </a:path>
                  </a:pathLst>
                </a:custGeom>
                <a:solidFill>
                  <a:srgbClr val="F2B8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" name="Google Shape;2330;p38">
                  <a:extLst>
                    <a:ext uri="{FF2B5EF4-FFF2-40B4-BE49-F238E27FC236}">
                      <a16:creationId xmlns:a16="http://schemas.microsoft.com/office/drawing/2014/main" id="{0FDC58ED-0EA7-45C4-BF7D-22DBDFF7B3FD}"/>
                    </a:ext>
                  </a:extLst>
                </p:cNvPr>
                <p:cNvSpPr/>
                <p:nvPr/>
              </p:nvSpPr>
              <p:spPr>
                <a:xfrm>
                  <a:off x="6196458" y="1965096"/>
                  <a:ext cx="71669" cy="716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0" h="1480" extrusionOk="0">
                      <a:moveTo>
                        <a:pt x="728" y="1"/>
                      </a:moveTo>
                      <a:cubicBezTo>
                        <a:pt x="1129" y="1"/>
                        <a:pt x="1479" y="327"/>
                        <a:pt x="1479" y="728"/>
                      </a:cubicBezTo>
                      <a:cubicBezTo>
                        <a:pt x="1479" y="1129"/>
                        <a:pt x="1129" y="1479"/>
                        <a:pt x="728" y="1479"/>
                      </a:cubicBezTo>
                      <a:cubicBezTo>
                        <a:pt x="327" y="1479"/>
                        <a:pt x="1" y="1129"/>
                        <a:pt x="1" y="728"/>
                      </a:cubicBezTo>
                      <a:cubicBezTo>
                        <a:pt x="1" y="327"/>
                        <a:pt x="327" y="1"/>
                        <a:pt x="728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" name="Google Shape;2331;p38">
                  <a:extLst>
                    <a:ext uri="{FF2B5EF4-FFF2-40B4-BE49-F238E27FC236}">
                      <a16:creationId xmlns:a16="http://schemas.microsoft.com/office/drawing/2014/main" id="{0D1D43F6-C827-44D8-9CB7-906205EEEE3D}"/>
                    </a:ext>
                  </a:extLst>
                </p:cNvPr>
                <p:cNvSpPr/>
                <p:nvPr/>
              </p:nvSpPr>
              <p:spPr>
                <a:xfrm>
                  <a:off x="6149147" y="2045189"/>
                  <a:ext cx="166291" cy="353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4" h="7295" extrusionOk="0">
                      <a:moveTo>
                        <a:pt x="978" y="1"/>
                      </a:moveTo>
                      <a:lnTo>
                        <a:pt x="2481" y="1"/>
                      </a:lnTo>
                      <a:cubicBezTo>
                        <a:pt x="3008" y="1"/>
                        <a:pt x="3434" y="427"/>
                        <a:pt x="3434" y="978"/>
                      </a:cubicBezTo>
                      <a:lnTo>
                        <a:pt x="3434" y="3460"/>
                      </a:lnTo>
                      <a:cubicBezTo>
                        <a:pt x="3434" y="3635"/>
                        <a:pt x="3284" y="3785"/>
                        <a:pt x="3108" y="3785"/>
                      </a:cubicBezTo>
                      <a:lnTo>
                        <a:pt x="3108" y="3785"/>
                      </a:lnTo>
                      <a:cubicBezTo>
                        <a:pt x="2933" y="3785"/>
                        <a:pt x="2807" y="3635"/>
                        <a:pt x="2807" y="3460"/>
                      </a:cubicBezTo>
                      <a:lnTo>
                        <a:pt x="2807" y="1404"/>
                      </a:lnTo>
                      <a:cubicBezTo>
                        <a:pt x="2807" y="1329"/>
                        <a:pt x="2757" y="1279"/>
                        <a:pt x="2682" y="1279"/>
                      </a:cubicBezTo>
                      <a:cubicBezTo>
                        <a:pt x="2607" y="1279"/>
                        <a:pt x="2557" y="1329"/>
                        <a:pt x="2557" y="1404"/>
                      </a:cubicBezTo>
                      <a:cubicBezTo>
                        <a:pt x="2557" y="3259"/>
                        <a:pt x="2582" y="5064"/>
                        <a:pt x="2582" y="6918"/>
                      </a:cubicBezTo>
                      <a:cubicBezTo>
                        <a:pt x="2582" y="7119"/>
                        <a:pt x="2406" y="7294"/>
                        <a:pt x="2206" y="7294"/>
                      </a:cubicBezTo>
                      <a:lnTo>
                        <a:pt x="2206" y="7294"/>
                      </a:lnTo>
                      <a:cubicBezTo>
                        <a:pt x="2005" y="7294"/>
                        <a:pt x="1855" y="7119"/>
                        <a:pt x="1855" y="6918"/>
                      </a:cubicBezTo>
                      <a:lnTo>
                        <a:pt x="1855" y="3861"/>
                      </a:lnTo>
                      <a:cubicBezTo>
                        <a:pt x="1855" y="3810"/>
                        <a:pt x="1780" y="3760"/>
                        <a:pt x="1705" y="3760"/>
                      </a:cubicBezTo>
                      <a:cubicBezTo>
                        <a:pt x="1654" y="3760"/>
                        <a:pt x="1604" y="3810"/>
                        <a:pt x="1604" y="3861"/>
                      </a:cubicBezTo>
                      <a:lnTo>
                        <a:pt x="1604" y="6918"/>
                      </a:lnTo>
                      <a:cubicBezTo>
                        <a:pt x="1604" y="7119"/>
                        <a:pt x="1429" y="7294"/>
                        <a:pt x="1228" y="7294"/>
                      </a:cubicBezTo>
                      <a:lnTo>
                        <a:pt x="1228" y="7294"/>
                      </a:lnTo>
                      <a:cubicBezTo>
                        <a:pt x="1028" y="7294"/>
                        <a:pt x="852" y="7119"/>
                        <a:pt x="852" y="6918"/>
                      </a:cubicBezTo>
                      <a:lnTo>
                        <a:pt x="852" y="1404"/>
                      </a:lnTo>
                      <a:cubicBezTo>
                        <a:pt x="852" y="1329"/>
                        <a:pt x="802" y="1279"/>
                        <a:pt x="752" y="1279"/>
                      </a:cubicBezTo>
                      <a:cubicBezTo>
                        <a:pt x="702" y="1279"/>
                        <a:pt x="652" y="1329"/>
                        <a:pt x="652" y="1404"/>
                      </a:cubicBezTo>
                      <a:lnTo>
                        <a:pt x="652" y="3460"/>
                      </a:lnTo>
                      <a:cubicBezTo>
                        <a:pt x="652" y="3635"/>
                        <a:pt x="502" y="3785"/>
                        <a:pt x="326" y="3785"/>
                      </a:cubicBezTo>
                      <a:lnTo>
                        <a:pt x="326" y="3785"/>
                      </a:lnTo>
                      <a:cubicBezTo>
                        <a:pt x="151" y="3785"/>
                        <a:pt x="0" y="3635"/>
                        <a:pt x="0" y="3460"/>
                      </a:cubicBezTo>
                      <a:lnTo>
                        <a:pt x="0" y="978"/>
                      </a:lnTo>
                      <a:cubicBezTo>
                        <a:pt x="0" y="427"/>
                        <a:pt x="451" y="1"/>
                        <a:pt x="978" y="1"/>
                      </a:cubicBezTo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" name="Google Shape;2332;p38">
                  <a:extLst>
                    <a:ext uri="{FF2B5EF4-FFF2-40B4-BE49-F238E27FC236}">
                      <a16:creationId xmlns:a16="http://schemas.microsoft.com/office/drawing/2014/main" id="{64C1D5E8-79C4-48A0-88E0-E63FC22A0DBD}"/>
                    </a:ext>
                  </a:extLst>
                </p:cNvPr>
                <p:cNvSpPr/>
                <p:nvPr/>
              </p:nvSpPr>
              <p:spPr>
                <a:xfrm>
                  <a:off x="6431896" y="1965096"/>
                  <a:ext cx="71669" cy="716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0" h="1480" extrusionOk="0">
                      <a:moveTo>
                        <a:pt x="728" y="1"/>
                      </a:moveTo>
                      <a:cubicBezTo>
                        <a:pt x="1129" y="1"/>
                        <a:pt x="1480" y="327"/>
                        <a:pt x="1480" y="728"/>
                      </a:cubicBezTo>
                      <a:cubicBezTo>
                        <a:pt x="1480" y="1129"/>
                        <a:pt x="1129" y="1479"/>
                        <a:pt x="728" y="1479"/>
                      </a:cubicBezTo>
                      <a:cubicBezTo>
                        <a:pt x="327" y="1479"/>
                        <a:pt x="1" y="1129"/>
                        <a:pt x="1" y="728"/>
                      </a:cubicBezTo>
                      <a:cubicBezTo>
                        <a:pt x="1" y="327"/>
                        <a:pt x="327" y="1"/>
                        <a:pt x="728" y="1"/>
                      </a:cubicBezTo>
                      <a:close/>
                    </a:path>
                  </a:pathLst>
                </a:custGeom>
                <a:solidFill>
                  <a:srgbClr val="33993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2" name="Google Shape;2333;p38">
                  <a:extLst>
                    <a:ext uri="{FF2B5EF4-FFF2-40B4-BE49-F238E27FC236}">
                      <a16:creationId xmlns:a16="http://schemas.microsoft.com/office/drawing/2014/main" id="{1B763E3C-3897-4DD7-96D1-5F84CADE218A}"/>
                    </a:ext>
                  </a:extLst>
                </p:cNvPr>
                <p:cNvSpPr/>
                <p:nvPr/>
              </p:nvSpPr>
              <p:spPr>
                <a:xfrm>
                  <a:off x="6384586" y="2045189"/>
                  <a:ext cx="166340" cy="353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5" h="7295" extrusionOk="0">
                      <a:moveTo>
                        <a:pt x="978" y="1"/>
                      </a:moveTo>
                      <a:lnTo>
                        <a:pt x="2482" y="1"/>
                      </a:lnTo>
                      <a:cubicBezTo>
                        <a:pt x="3008" y="1"/>
                        <a:pt x="3434" y="427"/>
                        <a:pt x="3434" y="978"/>
                      </a:cubicBezTo>
                      <a:lnTo>
                        <a:pt x="3434" y="3460"/>
                      </a:lnTo>
                      <a:cubicBezTo>
                        <a:pt x="3434" y="3635"/>
                        <a:pt x="3284" y="3785"/>
                        <a:pt x="3108" y="3785"/>
                      </a:cubicBezTo>
                      <a:lnTo>
                        <a:pt x="3108" y="3785"/>
                      </a:lnTo>
                      <a:cubicBezTo>
                        <a:pt x="2958" y="3785"/>
                        <a:pt x="2807" y="3635"/>
                        <a:pt x="2807" y="3460"/>
                      </a:cubicBezTo>
                      <a:lnTo>
                        <a:pt x="2807" y="1404"/>
                      </a:lnTo>
                      <a:cubicBezTo>
                        <a:pt x="2807" y="1329"/>
                        <a:pt x="2757" y="1279"/>
                        <a:pt x="2707" y="1279"/>
                      </a:cubicBezTo>
                      <a:cubicBezTo>
                        <a:pt x="2607" y="1279"/>
                        <a:pt x="2557" y="1329"/>
                        <a:pt x="2557" y="1404"/>
                      </a:cubicBezTo>
                      <a:cubicBezTo>
                        <a:pt x="2557" y="3259"/>
                        <a:pt x="2582" y="5064"/>
                        <a:pt x="2582" y="6918"/>
                      </a:cubicBezTo>
                      <a:cubicBezTo>
                        <a:pt x="2582" y="7119"/>
                        <a:pt x="2432" y="7294"/>
                        <a:pt x="2206" y="7294"/>
                      </a:cubicBezTo>
                      <a:lnTo>
                        <a:pt x="2206" y="7294"/>
                      </a:lnTo>
                      <a:cubicBezTo>
                        <a:pt x="2005" y="7294"/>
                        <a:pt x="1855" y="7119"/>
                        <a:pt x="1855" y="6918"/>
                      </a:cubicBezTo>
                      <a:lnTo>
                        <a:pt x="1855" y="3861"/>
                      </a:lnTo>
                      <a:cubicBezTo>
                        <a:pt x="1855" y="3810"/>
                        <a:pt x="1780" y="3760"/>
                        <a:pt x="1705" y="3760"/>
                      </a:cubicBezTo>
                      <a:cubicBezTo>
                        <a:pt x="1655" y="3760"/>
                        <a:pt x="1604" y="3810"/>
                        <a:pt x="1604" y="3861"/>
                      </a:cubicBezTo>
                      <a:lnTo>
                        <a:pt x="1604" y="6918"/>
                      </a:lnTo>
                      <a:cubicBezTo>
                        <a:pt x="1604" y="7119"/>
                        <a:pt x="1429" y="7294"/>
                        <a:pt x="1229" y="7294"/>
                      </a:cubicBezTo>
                      <a:lnTo>
                        <a:pt x="1229" y="7294"/>
                      </a:lnTo>
                      <a:cubicBezTo>
                        <a:pt x="1028" y="7294"/>
                        <a:pt x="853" y="7119"/>
                        <a:pt x="853" y="6918"/>
                      </a:cubicBezTo>
                      <a:lnTo>
                        <a:pt x="853" y="1404"/>
                      </a:lnTo>
                      <a:cubicBezTo>
                        <a:pt x="853" y="1329"/>
                        <a:pt x="802" y="1279"/>
                        <a:pt x="752" y="1279"/>
                      </a:cubicBezTo>
                      <a:cubicBezTo>
                        <a:pt x="702" y="1279"/>
                        <a:pt x="652" y="1329"/>
                        <a:pt x="652" y="1404"/>
                      </a:cubicBezTo>
                      <a:lnTo>
                        <a:pt x="652" y="3460"/>
                      </a:lnTo>
                      <a:cubicBezTo>
                        <a:pt x="652" y="3635"/>
                        <a:pt x="502" y="3785"/>
                        <a:pt x="326" y="3785"/>
                      </a:cubicBezTo>
                      <a:lnTo>
                        <a:pt x="326" y="3785"/>
                      </a:lnTo>
                      <a:cubicBezTo>
                        <a:pt x="151" y="3785"/>
                        <a:pt x="0" y="3635"/>
                        <a:pt x="0" y="3460"/>
                      </a:cubicBezTo>
                      <a:lnTo>
                        <a:pt x="0" y="978"/>
                      </a:lnTo>
                      <a:cubicBezTo>
                        <a:pt x="0" y="427"/>
                        <a:pt x="452" y="1"/>
                        <a:pt x="978" y="1"/>
                      </a:cubicBezTo>
                    </a:path>
                  </a:pathLst>
                </a:custGeom>
                <a:solidFill>
                  <a:srgbClr val="33993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3" name="Google Shape;2334;p38">
                  <a:extLst>
                    <a:ext uri="{FF2B5EF4-FFF2-40B4-BE49-F238E27FC236}">
                      <a16:creationId xmlns:a16="http://schemas.microsoft.com/office/drawing/2014/main" id="{FE28E7D3-E9F0-406C-AADB-29E8A6635886}"/>
                    </a:ext>
                  </a:extLst>
                </p:cNvPr>
                <p:cNvSpPr/>
                <p:nvPr/>
              </p:nvSpPr>
              <p:spPr>
                <a:xfrm>
                  <a:off x="6667383" y="1965096"/>
                  <a:ext cx="71621" cy="716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79" h="1480" extrusionOk="0">
                      <a:moveTo>
                        <a:pt x="727" y="1"/>
                      </a:moveTo>
                      <a:cubicBezTo>
                        <a:pt x="1153" y="1"/>
                        <a:pt x="1479" y="327"/>
                        <a:pt x="1479" y="728"/>
                      </a:cubicBezTo>
                      <a:cubicBezTo>
                        <a:pt x="1479" y="1129"/>
                        <a:pt x="1153" y="1479"/>
                        <a:pt x="727" y="1479"/>
                      </a:cubicBezTo>
                      <a:cubicBezTo>
                        <a:pt x="326" y="1479"/>
                        <a:pt x="0" y="1129"/>
                        <a:pt x="0" y="728"/>
                      </a:cubicBezTo>
                      <a:cubicBezTo>
                        <a:pt x="0" y="327"/>
                        <a:pt x="326" y="1"/>
                        <a:pt x="727" y="1"/>
                      </a:cubicBezTo>
                      <a:close/>
                    </a:path>
                  </a:pathLst>
                </a:custGeom>
                <a:solidFill>
                  <a:srgbClr val="33993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4" name="Google Shape;2335;p38">
                  <a:extLst>
                    <a:ext uri="{FF2B5EF4-FFF2-40B4-BE49-F238E27FC236}">
                      <a16:creationId xmlns:a16="http://schemas.microsoft.com/office/drawing/2014/main" id="{CC22B529-588D-4682-BC9D-441946C68257}"/>
                    </a:ext>
                  </a:extLst>
                </p:cNvPr>
                <p:cNvSpPr/>
                <p:nvPr/>
              </p:nvSpPr>
              <p:spPr>
                <a:xfrm>
                  <a:off x="6621235" y="2045189"/>
                  <a:ext cx="165129" cy="353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0" h="7295" extrusionOk="0">
                      <a:moveTo>
                        <a:pt x="953" y="1"/>
                      </a:moveTo>
                      <a:lnTo>
                        <a:pt x="2457" y="1"/>
                      </a:lnTo>
                      <a:cubicBezTo>
                        <a:pt x="2983" y="1"/>
                        <a:pt x="3409" y="427"/>
                        <a:pt x="3409" y="978"/>
                      </a:cubicBezTo>
                      <a:lnTo>
                        <a:pt x="3409" y="3460"/>
                      </a:lnTo>
                      <a:cubicBezTo>
                        <a:pt x="3409" y="3635"/>
                        <a:pt x="3259" y="3785"/>
                        <a:pt x="3108" y="3785"/>
                      </a:cubicBezTo>
                      <a:lnTo>
                        <a:pt x="3108" y="3785"/>
                      </a:lnTo>
                      <a:cubicBezTo>
                        <a:pt x="2933" y="3785"/>
                        <a:pt x="2783" y="3635"/>
                        <a:pt x="2783" y="3460"/>
                      </a:cubicBezTo>
                      <a:lnTo>
                        <a:pt x="2783" y="1404"/>
                      </a:lnTo>
                      <a:cubicBezTo>
                        <a:pt x="2783" y="1329"/>
                        <a:pt x="2733" y="1279"/>
                        <a:pt x="2682" y="1279"/>
                      </a:cubicBezTo>
                      <a:cubicBezTo>
                        <a:pt x="2582" y="1279"/>
                        <a:pt x="2532" y="1329"/>
                        <a:pt x="2532" y="1404"/>
                      </a:cubicBezTo>
                      <a:cubicBezTo>
                        <a:pt x="2532" y="3259"/>
                        <a:pt x="2557" y="5064"/>
                        <a:pt x="2557" y="6918"/>
                      </a:cubicBezTo>
                      <a:cubicBezTo>
                        <a:pt x="2557" y="7119"/>
                        <a:pt x="2407" y="7294"/>
                        <a:pt x="2181" y="7294"/>
                      </a:cubicBezTo>
                      <a:lnTo>
                        <a:pt x="2181" y="7294"/>
                      </a:lnTo>
                      <a:cubicBezTo>
                        <a:pt x="1981" y="7294"/>
                        <a:pt x="1830" y="7119"/>
                        <a:pt x="1830" y="6918"/>
                      </a:cubicBezTo>
                      <a:lnTo>
                        <a:pt x="1830" y="3861"/>
                      </a:lnTo>
                      <a:cubicBezTo>
                        <a:pt x="1830" y="3810"/>
                        <a:pt x="1780" y="3760"/>
                        <a:pt x="1680" y="3760"/>
                      </a:cubicBezTo>
                      <a:cubicBezTo>
                        <a:pt x="1630" y="3760"/>
                        <a:pt x="1580" y="3810"/>
                        <a:pt x="1580" y="3861"/>
                      </a:cubicBezTo>
                      <a:lnTo>
                        <a:pt x="1580" y="6918"/>
                      </a:lnTo>
                      <a:cubicBezTo>
                        <a:pt x="1580" y="7119"/>
                        <a:pt x="1404" y="7294"/>
                        <a:pt x="1204" y="7294"/>
                      </a:cubicBezTo>
                      <a:lnTo>
                        <a:pt x="1204" y="7294"/>
                      </a:lnTo>
                      <a:cubicBezTo>
                        <a:pt x="1003" y="7294"/>
                        <a:pt x="828" y="7119"/>
                        <a:pt x="828" y="6918"/>
                      </a:cubicBezTo>
                      <a:lnTo>
                        <a:pt x="828" y="1404"/>
                      </a:lnTo>
                      <a:cubicBezTo>
                        <a:pt x="828" y="1329"/>
                        <a:pt x="778" y="1279"/>
                        <a:pt x="728" y="1279"/>
                      </a:cubicBezTo>
                      <a:cubicBezTo>
                        <a:pt x="677" y="1279"/>
                        <a:pt x="627" y="1329"/>
                        <a:pt x="627" y="1404"/>
                      </a:cubicBezTo>
                      <a:lnTo>
                        <a:pt x="627" y="3460"/>
                      </a:lnTo>
                      <a:cubicBezTo>
                        <a:pt x="627" y="3635"/>
                        <a:pt x="477" y="3785"/>
                        <a:pt x="301" y="3785"/>
                      </a:cubicBezTo>
                      <a:lnTo>
                        <a:pt x="301" y="3785"/>
                      </a:lnTo>
                      <a:cubicBezTo>
                        <a:pt x="126" y="3785"/>
                        <a:pt x="1" y="3635"/>
                        <a:pt x="1" y="3460"/>
                      </a:cubicBezTo>
                      <a:lnTo>
                        <a:pt x="1" y="978"/>
                      </a:lnTo>
                      <a:cubicBezTo>
                        <a:pt x="1" y="427"/>
                        <a:pt x="427" y="1"/>
                        <a:pt x="953" y="1"/>
                      </a:cubicBezTo>
                    </a:path>
                  </a:pathLst>
                </a:custGeom>
                <a:solidFill>
                  <a:srgbClr val="33993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28" name="Google Shape;2336;p38">
                <a:extLst>
                  <a:ext uri="{FF2B5EF4-FFF2-40B4-BE49-F238E27FC236}">
                    <a16:creationId xmlns:a16="http://schemas.microsoft.com/office/drawing/2014/main" id="{60DEFEA6-0814-4C1C-9007-1025B31DFDB5}"/>
                  </a:ext>
                </a:extLst>
              </p:cNvPr>
              <p:cNvGrpSpPr/>
              <p:nvPr/>
            </p:nvGrpSpPr>
            <p:grpSpPr>
              <a:xfrm>
                <a:off x="5928515" y="2454229"/>
                <a:ext cx="857849" cy="433305"/>
                <a:chOff x="5928515" y="2454229"/>
                <a:chExt cx="857849" cy="433305"/>
              </a:xfrm>
            </p:grpSpPr>
            <p:sp>
              <p:nvSpPr>
                <p:cNvPr id="29" name="Google Shape;2345;p38">
                  <a:extLst>
                    <a:ext uri="{FF2B5EF4-FFF2-40B4-BE49-F238E27FC236}">
                      <a16:creationId xmlns:a16="http://schemas.microsoft.com/office/drawing/2014/main" id="{4CCF8BFD-B314-4646-A080-FF9EC7555B15}"/>
                    </a:ext>
                  </a:extLst>
                </p:cNvPr>
                <p:cNvSpPr/>
                <p:nvPr/>
              </p:nvSpPr>
              <p:spPr>
                <a:xfrm>
                  <a:off x="5975874" y="2454229"/>
                  <a:ext cx="71669" cy="716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0" h="1479" extrusionOk="0">
                      <a:moveTo>
                        <a:pt x="727" y="0"/>
                      </a:moveTo>
                      <a:cubicBezTo>
                        <a:pt x="1128" y="0"/>
                        <a:pt x="1479" y="326"/>
                        <a:pt x="1479" y="752"/>
                      </a:cubicBezTo>
                      <a:cubicBezTo>
                        <a:pt x="1479" y="1153"/>
                        <a:pt x="1128" y="1479"/>
                        <a:pt x="727" y="1479"/>
                      </a:cubicBezTo>
                      <a:cubicBezTo>
                        <a:pt x="326" y="1479"/>
                        <a:pt x="0" y="1153"/>
                        <a:pt x="0" y="752"/>
                      </a:cubicBezTo>
                      <a:cubicBezTo>
                        <a:pt x="0" y="326"/>
                        <a:pt x="326" y="0"/>
                        <a:pt x="727" y="0"/>
                      </a:cubicBezTo>
                      <a:close/>
                    </a:path>
                  </a:pathLst>
                </a:custGeom>
                <a:solidFill>
                  <a:srgbClr val="F2B8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0" name="Google Shape;2346;p38">
                  <a:extLst>
                    <a:ext uri="{FF2B5EF4-FFF2-40B4-BE49-F238E27FC236}">
                      <a16:creationId xmlns:a16="http://schemas.microsoft.com/office/drawing/2014/main" id="{AF966DA1-94BD-4636-92EE-C1B34808B481}"/>
                    </a:ext>
                  </a:extLst>
                </p:cNvPr>
                <p:cNvSpPr/>
                <p:nvPr/>
              </p:nvSpPr>
              <p:spPr>
                <a:xfrm>
                  <a:off x="5928515" y="2535533"/>
                  <a:ext cx="166340" cy="3520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5" h="7269" extrusionOk="0">
                      <a:moveTo>
                        <a:pt x="978" y="0"/>
                      </a:moveTo>
                      <a:lnTo>
                        <a:pt x="2482" y="0"/>
                      </a:lnTo>
                      <a:cubicBezTo>
                        <a:pt x="3008" y="0"/>
                        <a:pt x="3435" y="426"/>
                        <a:pt x="3435" y="953"/>
                      </a:cubicBezTo>
                      <a:lnTo>
                        <a:pt x="3435" y="3459"/>
                      </a:lnTo>
                      <a:cubicBezTo>
                        <a:pt x="3435" y="3634"/>
                        <a:pt x="3284" y="3785"/>
                        <a:pt x="3109" y="3785"/>
                      </a:cubicBezTo>
                      <a:lnTo>
                        <a:pt x="3109" y="3785"/>
                      </a:lnTo>
                      <a:cubicBezTo>
                        <a:pt x="2933" y="3785"/>
                        <a:pt x="2808" y="3634"/>
                        <a:pt x="2808" y="3459"/>
                      </a:cubicBezTo>
                      <a:lnTo>
                        <a:pt x="2808" y="1404"/>
                      </a:lnTo>
                      <a:cubicBezTo>
                        <a:pt x="2808" y="1304"/>
                        <a:pt x="2758" y="1253"/>
                        <a:pt x="2683" y="1253"/>
                      </a:cubicBezTo>
                      <a:cubicBezTo>
                        <a:pt x="2607" y="1253"/>
                        <a:pt x="2557" y="1304"/>
                        <a:pt x="2557" y="1404"/>
                      </a:cubicBezTo>
                      <a:cubicBezTo>
                        <a:pt x="2557" y="3233"/>
                        <a:pt x="2582" y="5063"/>
                        <a:pt x="2582" y="6918"/>
                      </a:cubicBezTo>
                      <a:cubicBezTo>
                        <a:pt x="2582" y="7118"/>
                        <a:pt x="2407" y="7268"/>
                        <a:pt x="2206" y="7268"/>
                      </a:cubicBezTo>
                      <a:lnTo>
                        <a:pt x="2206" y="7268"/>
                      </a:lnTo>
                      <a:cubicBezTo>
                        <a:pt x="2006" y="7268"/>
                        <a:pt x="1830" y="7118"/>
                        <a:pt x="1830" y="6918"/>
                      </a:cubicBezTo>
                      <a:lnTo>
                        <a:pt x="1830" y="3860"/>
                      </a:lnTo>
                      <a:cubicBezTo>
                        <a:pt x="1830" y="3810"/>
                        <a:pt x="1780" y="3760"/>
                        <a:pt x="1705" y="3760"/>
                      </a:cubicBezTo>
                      <a:cubicBezTo>
                        <a:pt x="1655" y="3760"/>
                        <a:pt x="1605" y="3810"/>
                        <a:pt x="1605" y="3860"/>
                      </a:cubicBezTo>
                      <a:lnTo>
                        <a:pt x="1605" y="6918"/>
                      </a:lnTo>
                      <a:cubicBezTo>
                        <a:pt x="1605" y="7118"/>
                        <a:pt x="1429" y="7268"/>
                        <a:pt x="1229" y="7268"/>
                      </a:cubicBezTo>
                      <a:lnTo>
                        <a:pt x="1229" y="7268"/>
                      </a:lnTo>
                      <a:cubicBezTo>
                        <a:pt x="1028" y="7268"/>
                        <a:pt x="853" y="7118"/>
                        <a:pt x="853" y="6918"/>
                      </a:cubicBezTo>
                      <a:lnTo>
                        <a:pt x="853" y="1404"/>
                      </a:lnTo>
                      <a:cubicBezTo>
                        <a:pt x="853" y="1304"/>
                        <a:pt x="803" y="1253"/>
                        <a:pt x="753" y="1253"/>
                      </a:cubicBezTo>
                      <a:cubicBezTo>
                        <a:pt x="703" y="1253"/>
                        <a:pt x="627" y="1304"/>
                        <a:pt x="627" y="1404"/>
                      </a:cubicBezTo>
                      <a:lnTo>
                        <a:pt x="627" y="3459"/>
                      </a:lnTo>
                      <a:cubicBezTo>
                        <a:pt x="627" y="3634"/>
                        <a:pt x="502" y="3785"/>
                        <a:pt x="327" y="3785"/>
                      </a:cubicBezTo>
                      <a:lnTo>
                        <a:pt x="327" y="3785"/>
                      </a:lnTo>
                      <a:cubicBezTo>
                        <a:pt x="151" y="3785"/>
                        <a:pt x="1" y="3634"/>
                        <a:pt x="1" y="3459"/>
                      </a:cubicBezTo>
                      <a:lnTo>
                        <a:pt x="1" y="953"/>
                      </a:lnTo>
                      <a:cubicBezTo>
                        <a:pt x="1" y="426"/>
                        <a:pt x="427" y="0"/>
                        <a:pt x="978" y="0"/>
                      </a:cubicBezTo>
                    </a:path>
                  </a:pathLst>
                </a:custGeom>
                <a:solidFill>
                  <a:srgbClr val="F2B8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" name="Google Shape;2347;p38">
                  <a:extLst>
                    <a:ext uri="{FF2B5EF4-FFF2-40B4-BE49-F238E27FC236}">
                      <a16:creationId xmlns:a16="http://schemas.microsoft.com/office/drawing/2014/main" id="{93D66425-216D-4368-AB4A-88F2EE68FF9B}"/>
                    </a:ext>
                  </a:extLst>
                </p:cNvPr>
                <p:cNvSpPr/>
                <p:nvPr/>
              </p:nvSpPr>
              <p:spPr>
                <a:xfrm>
                  <a:off x="6211311" y="2454229"/>
                  <a:ext cx="71669" cy="716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0" h="1479" extrusionOk="0">
                      <a:moveTo>
                        <a:pt x="727" y="0"/>
                      </a:moveTo>
                      <a:cubicBezTo>
                        <a:pt x="1128" y="0"/>
                        <a:pt x="1479" y="326"/>
                        <a:pt x="1479" y="752"/>
                      </a:cubicBezTo>
                      <a:cubicBezTo>
                        <a:pt x="1479" y="1153"/>
                        <a:pt x="1128" y="1479"/>
                        <a:pt x="727" y="1479"/>
                      </a:cubicBezTo>
                      <a:cubicBezTo>
                        <a:pt x="326" y="1479"/>
                        <a:pt x="1" y="1153"/>
                        <a:pt x="1" y="752"/>
                      </a:cubicBezTo>
                      <a:cubicBezTo>
                        <a:pt x="1" y="326"/>
                        <a:pt x="326" y="0"/>
                        <a:pt x="727" y="0"/>
                      </a:cubicBezTo>
                      <a:close/>
                    </a:path>
                  </a:pathLst>
                </a:custGeom>
                <a:solidFill>
                  <a:srgbClr val="F2B8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" name="Google Shape;2348;p38">
                  <a:extLst>
                    <a:ext uri="{FF2B5EF4-FFF2-40B4-BE49-F238E27FC236}">
                      <a16:creationId xmlns:a16="http://schemas.microsoft.com/office/drawing/2014/main" id="{0EF2DB4C-982A-4408-BBED-461719EE9944}"/>
                    </a:ext>
                  </a:extLst>
                </p:cNvPr>
                <p:cNvSpPr/>
                <p:nvPr/>
              </p:nvSpPr>
              <p:spPr>
                <a:xfrm>
                  <a:off x="6164002" y="2535533"/>
                  <a:ext cx="166291" cy="3520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4" h="7269" extrusionOk="0">
                      <a:moveTo>
                        <a:pt x="978" y="0"/>
                      </a:moveTo>
                      <a:lnTo>
                        <a:pt x="2481" y="0"/>
                      </a:lnTo>
                      <a:cubicBezTo>
                        <a:pt x="3008" y="0"/>
                        <a:pt x="3434" y="426"/>
                        <a:pt x="3434" y="953"/>
                      </a:cubicBezTo>
                      <a:lnTo>
                        <a:pt x="3434" y="3459"/>
                      </a:lnTo>
                      <a:cubicBezTo>
                        <a:pt x="3434" y="3634"/>
                        <a:pt x="3283" y="3785"/>
                        <a:pt x="3108" y="3785"/>
                      </a:cubicBezTo>
                      <a:lnTo>
                        <a:pt x="3108" y="3785"/>
                      </a:lnTo>
                      <a:cubicBezTo>
                        <a:pt x="2932" y="3785"/>
                        <a:pt x="2807" y="3634"/>
                        <a:pt x="2807" y="3459"/>
                      </a:cubicBezTo>
                      <a:lnTo>
                        <a:pt x="2807" y="1404"/>
                      </a:lnTo>
                      <a:cubicBezTo>
                        <a:pt x="2807" y="1304"/>
                        <a:pt x="2757" y="1253"/>
                        <a:pt x="2682" y="1253"/>
                      </a:cubicBezTo>
                      <a:cubicBezTo>
                        <a:pt x="2607" y="1253"/>
                        <a:pt x="2556" y="1304"/>
                        <a:pt x="2556" y="1404"/>
                      </a:cubicBezTo>
                      <a:cubicBezTo>
                        <a:pt x="2556" y="3233"/>
                        <a:pt x="2582" y="5063"/>
                        <a:pt x="2582" y="6918"/>
                      </a:cubicBezTo>
                      <a:cubicBezTo>
                        <a:pt x="2582" y="7118"/>
                        <a:pt x="2406" y="7268"/>
                        <a:pt x="2206" y="7268"/>
                      </a:cubicBezTo>
                      <a:lnTo>
                        <a:pt x="2206" y="7268"/>
                      </a:lnTo>
                      <a:cubicBezTo>
                        <a:pt x="2005" y="7268"/>
                        <a:pt x="1855" y="7118"/>
                        <a:pt x="1855" y="6918"/>
                      </a:cubicBezTo>
                      <a:lnTo>
                        <a:pt x="1855" y="3860"/>
                      </a:lnTo>
                      <a:cubicBezTo>
                        <a:pt x="1855" y="3810"/>
                        <a:pt x="1780" y="3760"/>
                        <a:pt x="1704" y="3760"/>
                      </a:cubicBezTo>
                      <a:cubicBezTo>
                        <a:pt x="1654" y="3760"/>
                        <a:pt x="1604" y="3810"/>
                        <a:pt x="1604" y="3860"/>
                      </a:cubicBezTo>
                      <a:lnTo>
                        <a:pt x="1604" y="6918"/>
                      </a:lnTo>
                      <a:cubicBezTo>
                        <a:pt x="1604" y="7118"/>
                        <a:pt x="1429" y="7268"/>
                        <a:pt x="1228" y="7268"/>
                      </a:cubicBezTo>
                      <a:lnTo>
                        <a:pt x="1228" y="7268"/>
                      </a:lnTo>
                      <a:cubicBezTo>
                        <a:pt x="1028" y="7268"/>
                        <a:pt x="852" y="7118"/>
                        <a:pt x="852" y="6918"/>
                      </a:cubicBezTo>
                      <a:lnTo>
                        <a:pt x="852" y="1404"/>
                      </a:lnTo>
                      <a:cubicBezTo>
                        <a:pt x="852" y="1304"/>
                        <a:pt x="802" y="1253"/>
                        <a:pt x="752" y="1253"/>
                      </a:cubicBezTo>
                      <a:cubicBezTo>
                        <a:pt x="702" y="1253"/>
                        <a:pt x="627" y="1304"/>
                        <a:pt x="627" y="1404"/>
                      </a:cubicBezTo>
                      <a:lnTo>
                        <a:pt x="627" y="3459"/>
                      </a:lnTo>
                      <a:cubicBezTo>
                        <a:pt x="627" y="3634"/>
                        <a:pt x="501" y="3785"/>
                        <a:pt x="326" y="3785"/>
                      </a:cubicBezTo>
                      <a:lnTo>
                        <a:pt x="326" y="3785"/>
                      </a:lnTo>
                      <a:cubicBezTo>
                        <a:pt x="150" y="3785"/>
                        <a:pt x="0" y="3634"/>
                        <a:pt x="0" y="3459"/>
                      </a:cubicBezTo>
                      <a:lnTo>
                        <a:pt x="0" y="953"/>
                      </a:lnTo>
                      <a:cubicBezTo>
                        <a:pt x="0" y="426"/>
                        <a:pt x="451" y="0"/>
                        <a:pt x="978" y="0"/>
                      </a:cubicBezTo>
                    </a:path>
                  </a:pathLst>
                </a:custGeom>
                <a:solidFill>
                  <a:srgbClr val="F2B8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" name="Google Shape;2351;p38">
                  <a:extLst>
                    <a:ext uri="{FF2B5EF4-FFF2-40B4-BE49-F238E27FC236}">
                      <a16:creationId xmlns:a16="http://schemas.microsoft.com/office/drawing/2014/main" id="{FFB43888-20DF-411A-A098-653E4901F692}"/>
                    </a:ext>
                  </a:extLst>
                </p:cNvPr>
                <p:cNvSpPr/>
                <p:nvPr/>
              </p:nvSpPr>
              <p:spPr>
                <a:xfrm>
                  <a:off x="6431896" y="2454229"/>
                  <a:ext cx="71669" cy="716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0" h="1479" extrusionOk="0">
                      <a:moveTo>
                        <a:pt x="728" y="0"/>
                      </a:moveTo>
                      <a:cubicBezTo>
                        <a:pt x="1129" y="0"/>
                        <a:pt x="1480" y="326"/>
                        <a:pt x="1480" y="752"/>
                      </a:cubicBezTo>
                      <a:cubicBezTo>
                        <a:pt x="1480" y="1153"/>
                        <a:pt x="1129" y="1479"/>
                        <a:pt x="728" y="1479"/>
                      </a:cubicBezTo>
                      <a:cubicBezTo>
                        <a:pt x="327" y="1479"/>
                        <a:pt x="1" y="1153"/>
                        <a:pt x="1" y="752"/>
                      </a:cubicBezTo>
                      <a:cubicBezTo>
                        <a:pt x="1" y="326"/>
                        <a:pt x="327" y="0"/>
                        <a:pt x="728" y="0"/>
                      </a:cubicBez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4" name="Google Shape;2352;p38">
                  <a:extLst>
                    <a:ext uri="{FF2B5EF4-FFF2-40B4-BE49-F238E27FC236}">
                      <a16:creationId xmlns:a16="http://schemas.microsoft.com/office/drawing/2014/main" id="{2E4AF430-11BC-4CB2-A0D3-E798185A4B93}"/>
                    </a:ext>
                  </a:extLst>
                </p:cNvPr>
                <p:cNvSpPr/>
                <p:nvPr/>
              </p:nvSpPr>
              <p:spPr>
                <a:xfrm>
                  <a:off x="6384586" y="2535533"/>
                  <a:ext cx="166340" cy="3520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5" h="7269" extrusionOk="0">
                      <a:moveTo>
                        <a:pt x="978" y="0"/>
                      </a:moveTo>
                      <a:lnTo>
                        <a:pt x="2482" y="0"/>
                      </a:lnTo>
                      <a:cubicBezTo>
                        <a:pt x="3008" y="0"/>
                        <a:pt x="3434" y="426"/>
                        <a:pt x="3434" y="953"/>
                      </a:cubicBezTo>
                      <a:lnTo>
                        <a:pt x="3434" y="3459"/>
                      </a:lnTo>
                      <a:cubicBezTo>
                        <a:pt x="3434" y="3634"/>
                        <a:pt x="3284" y="3785"/>
                        <a:pt x="3108" y="3785"/>
                      </a:cubicBezTo>
                      <a:lnTo>
                        <a:pt x="3108" y="3785"/>
                      </a:lnTo>
                      <a:cubicBezTo>
                        <a:pt x="2958" y="3785"/>
                        <a:pt x="2807" y="3634"/>
                        <a:pt x="2807" y="3459"/>
                      </a:cubicBezTo>
                      <a:lnTo>
                        <a:pt x="2807" y="1404"/>
                      </a:lnTo>
                      <a:cubicBezTo>
                        <a:pt x="2807" y="1304"/>
                        <a:pt x="2757" y="1253"/>
                        <a:pt x="2707" y="1253"/>
                      </a:cubicBezTo>
                      <a:cubicBezTo>
                        <a:pt x="2607" y="1253"/>
                        <a:pt x="2557" y="1304"/>
                        <a:pt x="2557" y="1404"/>
                      </a:cubicBezTo>
                      <a:cubicBezTo>
                        <a:pt x="2557" y="3233"/>
                        <a:pt x="2582" y="5063"/>
                        <a:pt x="2582" y="6918"/>
                      </a:cubicBezTo>
                      <a:cubicBezTo>
                        <a:pt x="2582" y="7118"/>
                        <a:pt x="2432" y="7268"/>
                        <a:pt x="2206" y="7268"/>
                      </a:cubicBezTo>
                      <a:lnTo>
                        <a:pt x="2206" y="7268"/>
                      </a:lnTo>
                      <a:cubicBezTo>
                        <a:pt x="2005" y="7268"/>
                        <a:pt x="1855" y="7118"/>
                        <a:pt x="1855" y="6918"/>
                      </a:cubicBezTo>
                      <a:lnTo>
                        <a:pt x="1855" y="3860"/>
                      </a:lnTo>
                      <a:cubicBezTo>
                        <a:pt x="1855" y="3810"/>
                        <a:pt x="1780" y="3760"/>
                        <a:pt x="1705" y="3760"/>
                      </a:cubicBezTo>
                      <a:cubicBezTo>
                        <a:pt x="1655" y="3760"/>
                        <a:pt x="1604" y="3810"/>
                        <a:pt x="1604" y="3860"/>
                      </a:cubicBezTo>
                      <a:lnTo>
                        <a:pt x="1604" y="6918"/>
                      </a:lnTo>
                      <a:cubicBezTo>
                        <a:pt x="1604" y="7118"/>
                        <a:pt x="1429" y="7268"/>
                        <a:pt x="1229" y="7268"/>
                      </a:cubicBezTo>
                      <a:lnTo>
                        <a:pt x="1229" y="7268"/>
                      </a:lnTo>
                      <a:cubicBezTo>
                        <a:pt x="1028" y="7268"/>
                        <a:pt x="853" y="7118"/>
                        <a:pt x="853" y="6918"/>
                      </a:cubicBezTo>
                      <a:lnTo>
                        <a:pt x="853" y="1404"/>
                      </a:lnTo>
                      <a:cubicBezTo>
                        <a:pt x="853" y="1304"/>
                        <a:pt x="802" y="1253"/>
                        <a:pt x="752" y="1253"/>
                      </a:cubicBezTo>
                      <a:cubicBezTo>
                        <a:pt x="702" y="1253"/>
                        <a:pt x="652" y="1304"/>
                        <a:pt x="652" y="1404"/>
                      </a:cubicBezTo>
                      <a:lnTo>
                        <a:pt x="652" y="3459"/>
                      </a:lnTo>
                      <a:cubicBezTo>
                        <a:pt x="652" y="3634"/>
                        <a:pt x="502" y="3785"/>
                        <a:pt x="326" y="3785"/>
                      </a:cubicBezTo>
                      <a:lnTo>
                        <a:pt x="326" y="3785"/>
                      </a:lnTo>
                      <a:cubicBezTo>
                        <a:pt x="151" y="3785"/>
                        <a:pt x="0" y="3634"/>
                        <a:pt x="0" y="3459"/>
                      </a:cubicBezTo>
                      <a:lnTo>
                        <a:pt x="0" y="953"/>
                      </a:lnTo>
                      <a:cubicBezTo>
                        <a:pt x="0" y="426"/>
                        <a:pt x="452" y="0"/>
                        <a:pt x="978" y="0"/>
                      </a:cubicBezTo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5" name="Google Shape;2353;p38">
                  <a:extLst>
                    <a:ext uri="{FF2B5EF4-FFF2-40B4-BE49-F238E27FC236}">
                      <a16:creationId xmlns:a16="http://schemas.microsoft.com/office/drawing/2014/main" id="{6E870DB3-56D4-4991-8669-0FA9420E2690}"/>
                    </a:ext>
                  </a:extLst>
                </p:cNvPr>
                <p:cNvSpPr/>
                <p:nvPr/>
              </p:nvSpPr>
              <p:spPr>
                <a:xfrm>
                  <a:off x="6667383" y="2454229"/>
                  <a:ext cx="71621" cy="716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79" h="1479" extrusionOk="0">
                      <a:moveTo>
                        <a:pt x="727" y="0"/>
                      </a:moveTo>
                      <a:cubicBezTo>
                        <a:pt x="1153" y="0"/>
                        <a:pt x="1479" y="326"/>
                        <a:pt x="1479" y="752"/>
                      </a:cubicBezTo>
                      <a:cubicBezTo>
                        <a:pt x="1479" y="1153"/>
                        <a:pt x="1153" y="1479"/>
                        <a:pt x="727" y="1479"/>
                      </a:cubicBezTo>
                      <a:cubicBezTo>
                        <a:pt x="326" y="1479"/>
                        <a:pt x="0" y="1153"/>
                        <a:pt x="0" y="752"/>
                      </a:cubicBezTo>
                      <a:cubicBezTo>
                        <a:pt x="0" y="326"/>
                        <a:pt x="326" y="0"/>
                        <a:pt x="727" y="0"/>
                      </a:cubicBez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6" name="Google Shape;2354;p38">
                  <a:extLst>
                    <a:ext uri="{FF2B5EF4-FFF2-40B4-BE49-F238E27FC236}">
                      <a16:creationId xmlns:a16="http://schemas.microsoft.com/office/drawing/2014/main" id="{18475169-9AA7-4AB4-A5C6-C3BCD8E0274F}"/>
                    </a:ext>
                  </a:extLst>
                </p:cNvPr>
                <p:cNvSpPr/>
                <p:nvPr/>
              </p:nvSpPr>
              <p:spPr>
                <a:xfrm>
                  <a:off x="6621235" y="2535533"/>
                  <a:ext cx="165129" cy="3520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0" h="7269" extrusionOk="0">
                      <a:moveTo>
                        <a:pt x="953" y="0"/>
                      </a:moveTo>
                      <a:lnTo>
                        <a:pt x="2457" y="0"/>
                      </a:lnTo>
                      <a:cubicBezTo>
                        <a:pt x="2983" y="0"/>
                        <a:pt x="3409" y="426"/>
                        <a:pt x="3409" y="953"/>
                      </a:cubicBezTo>
                      <a:lnTo>
                        <a:pt x="3409" y="3459"/>
                      </a:lnTo>
                      <a:cubicBezTo>
                        <a:pt x="3409" y="3634"/>
                        <a:pt x="3259" y="3785"/>
                        <a:pt x="3108" y="3785"/>
                      </a:cubicBezTo>
                      <a:lnTo>
                        <a:pt x="3108" y="3785"/>
                      </a:lnTo>
                      <a:cubicBezTo>
                        <a:pt x="2933" y="3785"/>
                        <a:pt x="2783" y="3634"/>
                        <a:pt x="2783" y="3459"/>
                      </a:cubicBezTo>
                      <a:lnTo>
                        <a:pt x="2783" y="1404"/>
                      </a:lnTo>
                      <a:cubicBezTo>
                        <a:pt x="2783" y="1304"/>
                        <a:pt x="2733" y="1253"/>
                        <a:pt x="2682" y="1253"/>
                      </a:cubicBezTo>
                      <a:cubicBezTo>
                        <a:pt x="2582" y="1253"/>
                        <a:pt x="2532" y="1304"/>
                        <a:pt x="2532" y="1404"/>
                      </a:cubicBezTo>
                      <a:cubicBezTo>
                        <a:pt x="2532" y="3233"/>
                        <a:pt x="2557" y="5063"/>
                        <a:pt x="2557" y="6918"/>
                      </a:cubicBezTo>
                      <a:cubicBezTo>
                        <a:pt x="2557" y="7118"/>
                        <a:pt x="2407" y="7268"/>
                        <a:pt x="2181" y="7268"/>
                      </a:cubicBezTo>
                      <a:lnTo>
                        <a:pt x="2181" y="7268"/>
                      </a:lnTo>
                      <a:cubicBezTo>
                        <a:pt x="1981" y="7268"/>
                        <a:pt x="1830" y="7118"/>
                        <a:pt x="1830" y="6918"/>
                      </a:cubicBezTo>
                      <a:lnTo>
                        <a:pt x="1830" y="3860"/>
                      </a:lnTo>
                      <a:cubicBezTo>
                        <a:pt x="1830" y="3810"/>
                        <a:pt x="1780" y="3760"/>
                        <a:pt x="1680" y="3760"/>
                      </a:cubicBezTo>
                      <a:cubicBezTo>
                        <a:pt x="1630" y="3760"/>
                        <a:pt x="1580" y="3810"/>
                        <a:pt x="1580" y="3860"/>
                      </a:cubicBezTo>
                      <a:lnTo>
                        <a:pt x="1580" y="6918"/>
                      </a:lnTo>
                      <a:cubicBezTo>
                        <a:pt x="1580" y="7118"/>
                        <a:pt x="1404" y="7268"/>
                        <a:pt x="1204" y="7268"/>
                      </a:cubicBezTo>
                      <a:lnTo>
                        <a:pt x="1204" y="7268"/>
                      </a:lnTo>
                      <a:cubicBezTo>
                        <a:pt x="1003" y="7268"/>
                        <a:pt x="828" y="7118"/>
                        <a:pt x="828" y="6918"/>
                      </a:cubicBezTo>
                      <a:lnTo>
                        <a:pt x="828" y="1404"/>
                      </a:lnTo>
                      <a:cubicBezTo>
                        <a:pt x="828" y="1304"/>
                        <a:pt x="778" y="1253"/>
                        <a:pt x="728" y="1253"/>
                      </a:cubicBezTo>
                      <a:cubicBezTo>
                        <a:pt x="677" y="1253"/>
                        <a:pt x="627" y="1304"/>
                        <a:pt x="627" y="1404"/>
                      </a:cubicBezTo>
                      <a:lnTo>
                        <a:pt x="627" y="3459"/>
                      </a:lnTo>
                      <a:cubicBezTo>
                        <a:pt x="627" y="3634"/>
                        <a:pt x="477" y="3785"/>
                        <a:pt x="301" y="3785"/>
                      </a:cubicBezTo>
                      <a:lnTo>
                        <a:pt x="301" y="3785"/>
                      </a:lnTo>
                      <a:cubicBezTo>
                        <a:pt x="126" y="3785"/>
                        <a:pt x="1" y="3634"/>
                        <a:pt x="1" y="3459"/>
                      </a:cubicBezTo>
                      <a:lnTo>
                        <a:pt x="1" y="953"/>
                      </a:lnTo>
                      <a:cubicBezTo>
                        <a:pt x="1" y="426"/>
                        <a:pt x="427" y="0"/>
                        <a:pt x="953" y="0"/>
                      </a:cubicBezTo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20" name="Google Shape;2374;p38">
              <a:extLst>
                <a:ext uri="{FF2B5EF4-FFF2-40B4-BE49-F238E27FC236}">
                  <a16:creationId xmlns:a16="http://schemas.microsoft.com/office/drawing/2014/main" id="{791429D6-3730-4A4E-90E9-6EA453AEAF42}"/>
                </a:ext>
              </a:extLst>
            </p:cNvPr>
            <p:cNvGrpSpPr/>
            <p:nvPr/>
          </p:nvGrpSpPr>
          <p:grpSpPr>
            <a:xfrm flipH="1">
              <a:off x="5734811" y="3033763"/>
              <a:ext cx="761332" cy="1264124"/>
              <a:chOff x="3276895" y="3013688"/>
              <a:chExt cx="761332" cy="1264124"/>
            </a:xfrm>
          </p:grpSpPr>
          <p:cxnSp>
            <p:nvCxnSpPr>
              <p:cNvPr id="24" name="Google Shape;2375;p38">
                <a:extLst>
                  <a:ext uri="{FF2B5EF4-FFF2-40B4-BE49-F238E27FC236}">
                    <a16:creationId xmlns:a16="http://schemas.microsoft.com/office/drawing/2014/main" id="{B3DDCAE8-3634-4E07-A0FA-ECAEF1944B44}"/>
                  </a:ext>
                </a:extLst>
              </p:cNvPr>
              <p:cNvCxnSpPr/>
              <p:nvPr/>
            </p:nvCxnSpPr>
            <p:spPr>
              <a:xfrm>
                <a:off x="4020700" y="3013688"/>
                <a:ext cx="6276" cy="1264124"/>
              </a:xfrm>
              <a:prstGeom prst="straightConnector1">
                <a:avLst/>
              </a:prstGeom>
              <a:noFill/>
              <a:ln w="19050" cap="flat" cmpd="sng">
                <a:solidFill>
                  <a:srgbClr val="33993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" name="Google Shape;2376;p38">
                <a:extLst>
                  <a:ext uri="{FF2B5EF4-FFF2-40B4-BE49-F238E27FC236}">
                    <a16:creationId xmlns:a16="http://schemas.microsoft.com/office/drawing/2014/main" id="{59B9AFCF-6DF0-4C45-A578-261A0DDE1D5A}"/>
                  </a:ext>
                </a:extLst>
              </p:cNvPr>
              <p:cNvCxnSpPr/>
              <p:nvPr/>
            </p:nvCxnSpPr>
            <p:spPr>
              <a:xfrm flipH="1">
                <a:off x="3276895" y="3682129"/>
                <a:ext cx="761332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339933"/>
                </a:solidFill>
                <a:prstDash val="solid"/>
                <a:round/>
                <a:headEnd type="none" w="med" len="med"/>
                <a:tailEnd type="oval" w="med" len="med"/>
              </a:ln>
            </p:spPr>
          </p:cxnSp>
        </p:grpSp>
        <p:grpSp>
          <p:nvGrpSpPr>
            <p:cNvPr id="21" name="Google Shape;2378;p38">
              <a:extLst>
                <a:ext uri="{FF2B5EF4-FFF2-40B4-BE49-F238E27FC236}">
                  <a16:creationId xmlns:a16="http://schemas.microsoft.com/office/drawing/2014/main" id="{8F399A74-D406-40F1-B783-E9DB4439B194}"/>
                </a:ext>
              </a:extLst>
            </p:cNvPr>
            <p:cNvGrpSpPr/>
            <p:nvPr/>
          </p:nvGrpSpPr>
          <p:grpSpPr>
            <a:xfrm>
              <a:off x="5115640" y="3322600"/>
              <a:ext cx="6255450" cy="1049185"/>
              <a:chOff x="7022165" y="-82783"/>
              <a:chExt cx="6969859" cy="1049185"/>
            </a:xfrm>
          </p:grpSpPr>
          <p:sp>
            <p:nvSpPr>
              <p:cNvPr id="22" name="Google Shape;2379;p38">
                <a:extLst>
                  <a:ext uri="{FF2B5EF4-FFF2-40B4-BE49-F238E27FC236}">
                    <a16:creationId xmlns:a16="http://schemas.microsoft.com/office/drawing/2014/main" id="{34A773EA-4939-4D12-8C8F-0CADF52167D5}"/>
                  </a:ext>
                </a:extLst>
              </p:cNvPr>
              <p:cNvSpPr txBox="1"/>
              <p:nvPr/>
            </p:nvSpPr>
            <p:spPr>
              <a:xfrm>
                <a:off x="7022165" y="-82783"/>
                <a:ext cx="6969859" cy="748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000" b="1" dirty="0">
                    <a:solidFill>
                      <a:srgbClr val="339933"/>
                    </a:solidFill>
                    <a:latin typeface="Fira Sans"/>
                    <a:ea typeface="Fira Sans"/>
                    <a:cs typeface="Fira Sans"/>
                    <a:sym typeface="Fira Sans"/>
                  </a:rPr>
                  <a:t>3 SESIONES COMISIÓN DE PROCEDIMIENTOS</a:t>
                </a:r>
                <a:endParaRPr sz="2000" b="1" dirty="0">
                  <a:solidFill>
                    <a:srgbClr val="339933"/>
                  </a:solidFill>
                  <a:latin typeface="Fira Sans"/>
                  <a:ea typeface="Fira Sans"/>
                  <a:cs typeface="Fira Sans"/>
                  <a:sym typeface="Fira Sans"/>
                </a:endParaRPr>
              </a:p>
            </p:txBody>
          </p:sp>
          <p:sp>
            <p:nvSpPr>
              <p:cNvPr id="23" name="Google Shape;2380;p38">
                <a:extLst>
                  <a:ext uri="{FF2B5EF4-FFF2-40B4-BE49-F238E27FC236}">
                    <a16:creationId xmlns:a16="http://schemas.microsoft.com/office/drawing/2014/main" id="{C6F3167A-ADC0-4618-836B-B0EA05D15BE8}"/>
                  </a:ext>
                </a:extLst>
              </p:cNvPr>
              <p:cNvSpPr txBox="1"/>
              <p:nvPr/>
            </p:nvSpPr>
            <p:spPr>
              <a:xfrm>
                <a:off x="8430678" y="441402"/>
                <a:ext cx="2038800" cy="525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200" dirty="0">
                  <a:solidFill>
                    <a:srgbClr val="339933"/>
                  </a:solidFill>
                  <a:latin typeface="Bahnschrift" panose="020B0502040204020203" pitchFamily="34" charset="0"/>
                  <a:ea typeface="Fira Sans"/>
                  <a:cs typeface="Fira Sans"/>
                  <a:sym typeface="Fira Sans"/>
                </a:endParaRPr>
              </a:p>
            </p:txBody>
          </p:sp>
        </p:grpSp>
      </p:grpSp>
      <p:sp>
        <p:nvSpPr>
          <p:cNvPr id="49" name="Rectángulo 48">
            <a:extLst>
              <a:ext uri="{FF2B5EF4-FFF2-40B4-BE49-F238E27FC236}">
                <a16:creationId xmlns:a16="http://schemas.microsoft.com/office/drawing/2014/main" id="{EB63F40B-8A3D-4BFC-9785-650C1B1DC0D3}"/>
              </a:ext>
            </a:extLst>
          </p:cNvPr>
          <p:cNvSpPr/>
          <p:nvPr/>
        </p:nvSpPr>
        <p:spPr>
          <a:xfrm>
            <a:off x="3085759" y="2162185"/>
            <a:ext cx="8716291" cy="1100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100" dirty="0">
                <a:solidFill>
                  <a:srgbClr val="339933"/>
                </a:solidFill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PROCEDIMIENTO DE GEORREFERENCIACIÓN PROYECTOS ASOCIADOS A SUBT 24 DE SUBV.</a:t>
            </a:r>
          </a:p>
          <a:p>
            <a:r>
              <a:rPr lang="es-CL" sz="1100" dirty="0">
                <a:solidFill>
                  <a:srgbClr val="339933"/>
                </a:solidFill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PROCEDIMIENTO DE EVALUACION Y SELECCIÓN DE ENTIDADES COLABORADORAS DEL CENTRO DE INNOVACION COLABORATIVA (CIC) </a:t>
            </a:r>
          </a:p>
          <a:p>
            <a:r>
              <a:rPr lang="es-MX" sz="1100" dirty="0">
                <a:solidFill>
                  <a:srgbClr val="339933"/>
                </a:solidFill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PROCEDIMIENTO PRE-EVALUACION TECNICA INICIATIVAS DE INVERSION-ETAPA DISEÑO.</a:t>
            </a:r>
          </a:p>
          <a:p>
            <a:r>
              <a:rPr lang="es-MX" sz="1100" dirty="0">
                <a:solidFill>
                  <a:srgbClr val="339933"/>
                </a:solidFill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PROCEDIMIENTO PRE-EVALUACION TECNICA INICIATIVAS DE INVERSION-ETAPA EJECUCION</a:t>
            </a:r>
          </a:p>
          <a:p>
            <a:r>
              <a:rPr lang="es-MX" sz="1100" dirty="0">
                <a:solidFill>
                  <a:srgbClr val="339933"/>
                </a:solidFill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PROCEDIMIENTO DE OPERATIVIDAD DEL FONDO DE INNOVACION PARA LA COMPETITIVIDAD (FIC)</a:t>
            </a:r>
            <a:endParaRPr lang="es-CL" sz="1100" dirty="0">
              <a:solidFill>
                <a:srgbClr val="339933"/>
              </a:solidFill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CL" sz="1050" dirty="0">
              <a:solidFill>
                <a:srgbClr val="339933"/>
              </a:solidFill>
              <a:latin typeface="Bahnschrift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51" name="Rectángulo 50">
            <a:extLst>
              <a:ext uri="{FF2B5EF4-FFF2-40B4-BE49-F238E27FC236}">
                <a16:creationId xmlns:a16="http://schemas.microsoft.com/office/drawing/2014/main" id="{D8A1AF76-A832-426A-9A73-2A7674CB7226}"/>
              </a:ext>
            </a:extLst>
          </p:cNvPr>
          <p:cNvSpPr/>
          <p:nvPr/>
        </p:nvSpPr>
        <p:spPr>
          <a:xfrm>
            <a:off x="3655978" y="4695379"/>
            <a:ext cx="4180004" cy="824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TRANSFORMACIÓN DIGITAL</a:t>
            </a: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endParaRPr lang="es-CL" sz="2000" b="1" dirty="0">
              <a:solidFill>
                <a:schemeClr val="accent1">
                  <a:lumMod val="50000"/>
                </a:schemeClr>
              </a:solidFill>
              <a:latin typeface="Bahnschrift" panose="020B0502040204020203" pitchFamily="34" charset="0"/>
            </a:endParaRPr>
          </a:p>
        </p:txBody>
      </p:sp>
      <p:grpSp>
        <p:nvGrpSpPr>
          <p:cNvPr id="52" name="Grupo 51">
            <a:extLst>
              <a:ext uri="{FF2B5EF4-FFF2-40B4-BE49-F238E27FC236}">
                <a16:creationId xmlns:a16="http://schemas.microsoft.com/office/drawing/2014/main" id="{393A2944-A545-4168-B3ED-FEA5DC364EA1}"/>
              </a:ext>
            </a:extLst>
          </p:cNvPr>
          <p:cNvGrpSpPr/>
          <p:nvPr/>
        </p:nvGrpSpPr>
        <p:grpSpPr>
          <a:xfrm>
            <a:off x="3618621" y="4255327"/>
            <a:ext cx="837476" cy="1264124"/>
            <a:chOff x="254329" y="4970033"/>
            <a:chExt cx="818322" cy="1264124"/>
          </a:xfrm>
        </p:grpSpPr>
        <p:cxnSp>
          <p:nvCxnSpPr>
            <p:cNvPr id="53" name="Google Shape;2375;p38">
              <a:extLst>
                <a:ext uri="{FF2B5EF4-FFF2-40B4-BE49-F238E27FC236}">
                  <a16:creationId xmlns:a16="http://schemas.microsoft.com/office/drawing/2014/main" id="{A5B877CB-1C26-4586-BECF-017E9E1CB0AC}"/>
                </a:ext>
              </a:extLst>
            </p:cNvPr>
            <p:cNvCxnSpPr/>
            <p:nvPr/>
          </p:nvCxnSpPr>
          <p:spPr>
            <a:xfrm flipH="1">
              <a:off x="254329" y="4970033"/>
              <a:ext cx="6718" cy="1264124"/>
            </a:xfrm>
            <a:prstGeom prst="straightConnector1">
              <a:avLst/>
            </a:prstGeom>
            <a:noFill/>
            <a:ln w="19050" cap="flat" cmpd="sng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4" name="Google Shape;2376;p38">
              <a:extLst>
                <a:ext uri="{FF2B5EF4-FFF2-40B4-BE49-F238E27FC236}">
                  <a16:creationId xmlns:a16="http://schemas.microsoft.com/office/drawing/2014/main" id="{BBBB1326-D5C5-4D80-973E-D35F73BD4B96}"/>
                </a:ext>
              </a:extLst>
            </p:cNvPr>
            <p:cNvCxnSpPr/>
            <p:nvPr/>
          </p:nvCxnSpPr>
          <p:spPr>
            <a:xfrm>
              <a:off x="257659" y="5618696"/>
              <a:ext cx="814992" cy="0"/>
            </a:xfrm>
            <a:prstGeom prst="straightConnector1">
              <a:avLst/>
            </a:prstGeom>
            <a:noFill/>
            <a:ln w="19050" cap="flat" cmpd="sng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oval" w="med" len="med"/>
            </a:ln>
          </p:spPr>
        </p:cxnSp>
      </p:grpSp>
      <p:sp>
        <p:nvSpPr>
          <p:cNvPr id="55" name="Rectángulo 54">
            <a:extLst>
              <a:ext uri="{FF2B5EF4-FFF2-40B4-BE49-F238E27FC236}">
                <a16:creationId xmlns:a16="http://schemas.microsoft.com/office/drawing/2014/main" id="{F759F767-AF0B-435C-B4EF-F62271E6AF60}"/>
              </a:ext>
            </a:extLst>
          </p:cNvPr>
          <p:cNvSpPr/>
          <p:nvPr/>
        </p:nvSpPr>
        <p:spPr>
          <a:xfrm>
            <a:off x="4456097" y="5037841"/>
            <a:ext cx="7345953" cy="1232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L" sz="105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“</a:t>
            </a:r>
            <a:r>
              <a:rPr lang="es-MX" sz="1050" b="1" i="0" dirty="0">
                <a:solidFill>
                  <a:schemeClr val="accent1">
                    <a:lumMod val="50000"/>
                  </a:schemeClr>
                </a:solidFill>
                <a:effectLst/>
                <a:latin typeface="Roboto" panose="02000000000000000000" pitchFamily="2" charset="0"/>
              </a:rPr>
              <a:t>La Ley 21.180 fue publicada en noviembre de 2019 y entró en vigencia el 9 de junio de 2022. Esta Ley modifica las bases de los procedimientos administrativos para su transformación y digitalización, impulsando que las solicitudes digitales sean la norma y las presenciales constituyan la excepción, apoyándose en el principio de interoperabilidad para una mejor integración entre instituciones públicas.”</a:t>
            </a:r>
            <a:endParaRPr lang="es-CL" sz="1050" b="1" dirty="0">
              <a:solidFill>
                <a:schemeClr val="accent1">
                  <a:lumMod val="50000"/>
                </a:schemeClr>
              </a:solidFill>
              <a:latin typeface="Bahnschrift" panose="020B0502040204020203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L" sz="11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REVISIÓN DE LEVANTAMIENTO DE PROCESOS ADMINISTRATIVOS DEL GORE, EN RELACIÓN A LOS REQUERIMIENTOS DE LA RED DE GOBIERNO DIGITAL, PARA PRIORIZAR SU DIGITALIZACIÓN. </a:t>
            </a:r>
          </a:p>
        </p:txBody>
      </p:sp>
      <p:grpSp>
        <p:nvGrpSpPr>
          <p:cNvPr id="56" name="Grupo 55">
            <a:extLst>
              <a:ext uri="{FF2B5EF4-FFF2-40B4-BE49-F238E27FC236}">
                <a16:creationId xmlns:a16="http://schemas.microsoft.com/office/drawing/2014/main" id="{1EF42135-1E50-4644-94A8-389CB405B396}"/>
              </a:ext>
            </a:extLst>
          </p:cNvPr>
          <p:cNvGrpSpPr/>
          <p:nvPr/>
        </p:nvGrpSpPr>
        <p:grpSpPr>
          <a:xfrm>
            <a:off x="6474" y="69712"/>
            <a:ext cx="12189971" cy="1194284"/>
            <a:chOff x="6474" y="69712"/>
            <a:chExt cx="12189971" cy="1194284"/>
          </a:xfrm>
        </p:grpSpPr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41461574-7E06-4FF9-B3B7-CC14646D4B29}"/>
                </a:ext>
              </a:extLst>
            </p:cNvPr>
            <p:cNvSpPr/>
            <p:nvPr/>
          </p:nvSpPr>
          <p:spPr>
            <a:xfrm>
              <a:off x="874894" y="441347"/>
              <a:ext cx="11321551" cy="42787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2000" b="1" dirty="0">
                  <a:solidFill>
                    <a:schemeClr val="accent5">
                      <a:lumMod val="75000"/>
                    </a:schemeClr>
                  </a:solidFill>
                </a:rPr>
                <a:t> MEJORA CONTINUA DE PROCESOS</a:t>
              </a:r>
            </a:p>
          </p:txBody>
        </p:sp>
        <p:sp>
          <p:nvSpPr>
            <p:cNvPr id="58" name="Forma libre 23">
              <a:extLst>
                <a:ext uri="{FF2B5EF4-FFF2-40B4-BE49-F238E27FC236}">
                  <a16:creationId xmlns:a16="http://schemas.microsoft.com/office/drawing/2014/main" id="{5DBEEAF9-A5EE-4FBB-8EDC-ABABE8E2341D}"/>
                </a:ext>
              </a:extLst>
            </p:cNvPr>
            <p:cNvSpPr/>
            <p:nvPr/>
          </p:nvSpPr>
          <p:spPr>
            <a:xfrm>
              <a:off x="56635" y="69712"/>
              <a:ext cx="1240125" cy="1194284"/>
            </a:xfrm>
            <a:custGeom>
              <a:avLst/>
              <a:gdLst>
                <a:gd name="connsiteX0" fmla="*/ 0 w 1463992"/>
                <a:gd name="connsiteY0" fmla="*/ 757998 h 1515995"/>
                <a:gd name="connsiteX1" fmla="*/ 731996 w 1463992"/>
                <a:gd name="connsiteY1" fmla="*/ 0 h 1515995"/>
                <a:gd name="connsiteX2" fmla="*/ 1463992 w 1463992"/>
                <a:gd name="connsiteY2" fmla="*/ 757998 h 1515995"/>
                <a:gd name="connsiteX3" fmla="*/ 731996 w 1463992"/>
                <a:gd name="connsiteY3" fmla="*/ 1515996 h 1515995"/>
                <a:gd name="connsiteX4" fmla="*/ 0 w 1463992"/>
                <a:gd name="connsiteY4" fmla="*/ 757998 h 1515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63992" h="1515995">
                  <a:moveTo>
                    <a:pt x="0" y="757998"/>
                  </a:moveTo>
                  <a:cubicBezTo>
                    <a:pt x="0" y="339367"/>
                    <a:pt x="327726" y="0"/>
                    <a:pt x="731996" y="0"/>
                  </a:cubicBezTo>
                  <a:cubicBezTo>
                    <a:pt x="1136266" y="0"/>
                    <a:pt x="1463992" y="339367"/>
                    <a:pt x="1463992" y="757998"/>
                  </a:cubicBezTo>
                  <a:cubicBezTo>
                    <a:pt x="1463992" y="1176629"/>
                    <a:pt x="1136266" y="1515996"/>
                    <a:pt x="731996" y="1515996"/>
                  </a:cubicBezTo>
                  <a:cubicBezTo>
                    <a:pt x="327726" y="1515996"/>
                    <a:pt x="0" y="1176629"/>
                    <a:pt x="0" y="757998"/>
                  </a:cubicBez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 w="12700"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4557" tIns="232172" rIns="224557" bIns="232172" numCol="1" spcCol="1270" anchor="ctr" anchorCtr="0">
              <a:noAutofit/>
            </a:bodyPr>
            <a:lstStyle/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2000" b="1" kern="1200" dirty="0"/>
            </a:p>
          </p:txBody>
        </p:sp>
        <p:sp>
          <p:nvSpPr>
            <p:cNvPr id="59" name="CuadroTexto 58">
              <a:extLst>
                <a:ext uri="{FF2B5EF4-FFF2-40B4-BE49-F238E27FC236}">
                  <a16:creationId xmlns:a16="http://schemas.microsoft.com/office/drawing/2014/main" id="{E5A50CCB-900E-40E8-A103-BF38B01E4325}"/>
                </a:ext>
              </a:extLst>
            </p:cNvPr>
            <p:cNvSpPr txBox="1"/>
            <p:nvPr/>
          </p:nvSpPr>
          <p:spPr>
            <a:xfrm>
              <a:off x="6474" y="369648"/>
              <a:ext cx="136955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b="1" dirty="0">
                  <a:solidFill>
                    <a:schemeClr val="accent5">
                      <a:lumMod val="75000"/>
                    </a:schemeClr>
                  </a:solidFill>
                </a:rPr>
                <a:t>SUB-ÁREA INTERVENCIÓN</a:t>
              </a:r>
              <a:endParaRPr lang="es-CL" sz="1400" b="1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</p:grpSp>
      <p:sp>
        <p:nvSpPr>
          <p:cNvPr id="60" name="Rectángulo 59">
            <a:extLst>
              <a:ext uri="{FF2B5EF4-FFF2-40B4-BE49-F238E27FC236}">
                <a16:creationId xmlns:a16="http://schemas.microsoft.com/office/drawing/2014/main" id="{0206EDE8-AB1C-4DD9-8F90-D1257612C841}"/>
              </a:ext>
            </a:extLst>
          </p:cNvPr>
          <p:cNvSpPr/>
          <p:nvPr/>
        </p:nvSpPr>
        <p:spPr>
          <a:xfrm rot="18314511">
            <a:off x="2026977" y="2617546"/>
            <a:ext cx="139956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b="1" dirty="0">
                <a:solidFill>
                  <a:srgbClr val="339933"/>
                </a:solidFill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PROPUESTAS</a:t>
            </a:r>
            <a:endParaRPr lang="es-CL" sz="1400" b="1" dirty="0">
              <a:solidFill>
                <a:srgbClr val="339933"/>
              </a:solidFill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1" name="Rectángulo 60">
            <a:extLst>
              <a:ext uri="{FF2B5EF4-FFF2-40B4-BE49-F238E27FC236}">
                <a16:creationId xmlns:a16="http://schemas.microsoft.com/office/drawing/2014/main" id="{4822944A-5D67-4027-8AB4-AE0A66039DED}"/>
              </a:ext>
            </a:extLst>
          </p:cNvPr>
          <p:cNvSpPr/>
          <p:nvPr/>
        </p:nvSpPr>
        <p:spPr>
          <a:xfrm>
            <a:off x="3085759" y="3065679"/>
            <a:ext cx="398134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b="1" dirty="0">
                <a:solidFill>
                  <a:srgbClr val="339933"/>
                </a:solidFill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+ 1 CURSO: DISEÑO DE PROCESOS</a:t>
            </a:r>
            <a:endParaRPr lang="es-CL" sz="1400" b="1" dirty="0">
              <a:solidFill>
                <a:srgbClr val="339933"/>
              </a:solidFill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04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contenido 2"/>
          <p:cNvSpPr txBox="1">
            <a:spLocks/>
          </p:cNvSpPr>
          <p:nvPr/>
        </p:nvSpPr>
        <p:spPr>
          <a:xfrm>
            <a:off x="5759301" y="2067122"/>
            <a:ext cx="5958020" cy="42976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s-CL" dirty="0"/>
          </a:p>
        </p:txBody>
      </p:sp>
      <p:grpSp>
        <p:nvGrpSpPr>
          <p:cNvPr id="110" name="Google Shape;2296;p38"/>
          <p:cNvGrpSpPr/>
          <p:nvPr/>
        </p:nvGrpSpPr>
        <p:grpSpPr>
          <a:xfrm>
            <a:off x="1609157" y="1572793"/>
            <a:ext cx="6122524" cy="1338022"/>
            <a:chOff x="4737075" y="3033763"/>
            <a:chExt cx="5719411" cy="1338022"/>
          </a:xfrm>
        </p:grpSpPr>
        <p:grpSp>
          <p:nvGrpSpPr>
            <p:cNvPr id="111" name="Google Shape;2297;p38"/>
            <p:cNvGrpSpPr/>
            <p:nvPr/>
          </p:nvGrpSpPr>
          <p:grpSpPr>
            <a:xfrm>
              <a:off x="4737075" y="3033772"/>
              <a:ext cx="780852" cy="1264115"/>
              <a:chOff x="5913709" y="1474800"/>
              <a:chExt cx="872655" cy="1412734"/>
            </a:xfrm>
          </p:grpSpPr>
          <p:grpSp>
            <p:nvGrpSpPr>
              <p:cNvPr id="118" name="Google Shape;2298;p38"/>
              <p:cNvGrpSpPr/>
              <p:nvPr/>
            </p:nvGrpSpPr>
            <p:grpSpPr>
              <a:xfrm>
                <a:off x="6149147" y="1474800"/>
                <a:ext cx="401779" cy="433305"/>
                <a:chOff x="6149147" y="1474800"/>
                <a:chExt cx="401779" cy="433305"/>
              </a:xfrm>
            </p:grpSpPr>
            <p:sp>
              <p:nvSpPr>
                <p:cNvPr id="145" name="Google Shape;2311;p38"/>
                <p:cNvSpPr/>
                <p:nvPr/>
              </p:nvSpPr>
              <p:spPr>
                <a:xfrm>
                  <a:off x="6196458" y="1474800"/>
                  <a:ext cx="71669" cy="716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0" h="1480" extrusionOk="0">
                      <a:moveTo>
                        <a:pt x="728" y="0"/>
                      </a:moveTo>
                      <a:cubicBezTo>
                        <a:pt x="1129" y="0"/>
                        <a:pt x="1479" y="326"/>
                        <a:pt x="1479" y="752"/>
                      </a:cubicBezTo>
                      <a:cubicBezTo>
                        <a:pt x="1479" y="1153"/>
                        <a:pt x="1129" y="1479"/>
                        <a:pt x="728" y="1479"/>
                      </a:cubicBezTo>
                      <a:cubicBezTo>
                        <a:pt x="327" y="1479"/>
                        <a:pt x="1" y="1153"/>
                        <a:pt x="1" y="752"/>
                      </a:cubicBezTo>
                      <a:cubicBezTo>
                        <a:pt x="1" y="326"/>
                        <a:pt x="327" y="0"/>
                        <a:pt x="728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6" name="Google Shape;2312;p38"/>
                <p:cNvSpPr/>
                <p:nvPr/>
              </p:nvSpPr>
              <p:spPr>
                <a:xfrm>
                  <a:off x="6149147" y="1556104"/>
                  <a:ext cx="166291" cy="3520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4" h="7269" extrusionOk="0">
                      <a:moveTo>
                        <a:pt x="978" y="1"/>
                      </a:moveTo>
                      <a:lnTo>
                        <a:pt x="2481" y="1"/>
                      </a:lnTo>
                      <a:cubicBezTo>
                        <a:pt x="3008" y="1"/>
                        <a:pt x="3434" y="427"/>
                        <a:pt x="3434" y="953"/>
                      </a:cubicBezTo>
                      <a:lnTo>
                        <a:pt x="3434" y="3459"/>
                      </a:lnTo>
                      <a:cubicBezTo>
                        <a:pt x="3434" y="3635"/>
                        <a:pt x="3284" y="3760"/>
                        <a:pt x="3108" y="3760"/>
                      </a:cubicBezTo>
                      <a:lnTo>
                        <a:pt x="3108" y="3760"/>
                      </a:lnTo>
                      <a:cubicBezTo>
                        <a:pt x="2933" y="3760"/>
                        <a:pt x="2807" y="3635"/>
                        <a:pt x="2807" y="3459"/>
                      </a:cubicBezTo>
                      <a:lnTo>
                        <a:pt x="2807" y="1379"/>
                      </a:lnTo>
                      <a:cubicBezTo>
                        <a:pt x="2807" y="1304"/>
                        <a:pt x="2757" y="1254"/>
                        <a:pt x="2682" y="1254"/>
                      </a:cubicBezTo>
                      <a:cubicBezTo>
                        <a:pt x="2607" y="1254"/>
                        <a:pt x="2557" y="1304"/>
                        <a:pt x="2557" y="1379"/>
                      </a:cubicBezTo>
                      <a:cubicBezTo>
                        <a:pt x="2557" y="3234"/>
                        <a:pt x="2582" y="5063"/>
                        <a:pt x="2582" y="6918"/>
                      </a:cubicBezTo>
                      <a:cubicBezTo>
                        <a:pt x="2582" y="7118"/>
                        <a:pt x="2406" y="7269"/>
                        <a:pt x="2206" y="7269"/>
                      </a:cubicBezTo>
                      <a:lnTo>
                        <a:pt x="2206" y="7269"/>
                      </a:lnTo>
                      <a:cubicBezTo>
                        <a:pt x="2005" y="7269"/>
                        <a:pt x="1855" y="7118"/>
                        <a:pt x="1855" y="6918"/>
                      </a:cubicBezTo>
                      <a:lnTo>
                        <a:pt x="1855" y="3860"/>
                      </a:lnTo>
                      <a:cubicBezTo>
                        <a:pt x="1855" y="3810"/>
                        <a:pt x="1780" y="3735"/>
                        <a:pt x="1705" y="3735"/>
                      </a:cubicBezTo>
                      <a:cubicBezTo>
                        <a:pt x="1654" y="3735"/>
                        <a:pt x="1604" y="3810"/>
                        <a:pt x="1604" y="3860"/>
                      </a:cubicBezTo>
                      <a:lnTo>
                        <a:pt x="1604" y="6918"/>
                      </a:lnTo>
                      <a:cubicBezTo>
                        <a:pt x="1604" y="7118"/>
                        <a:pt x="1429" y="7269"/>
                        <a:pt x="1228" y="7269"/>
                      </a:cubicBezTo>
                      <a:lnTo>
                        <a:pt x="1228" y="7269"/>
                      </a:lnTo>
                      <a:cubicBezTo>
                        <a:pt x="1028" y="7269"/>
                        <a:pt x="852" y="7118"/>
                        <a:pt x="852" y="6918"/>
                      </a:cubicBezTo>
                      <a:lnTo>
                        <a:pt x="852" y="1379"/>
                      </a:lnTo>
                      <a:cubicBezTo>
                        <a:pt x="852" y="1304"/>
                        <a:pt x="802" y="1254"/>
                        <a:pt x="752" y="1254"/>
                      </a:cubicBezTo>
                      <a:cubicBezTo>
                        <a:pt x="702" y="1254"/>
                        <a:pt x="652" y="1304"/>
                        <a:pt x="652" y="1379"/>
                      </a:cubicBezTo>
                      <a:lnTo>
                        <a:pt x="652" y="3459"/>
                      </a:lnTo>
                      <a:cubicBezTo>
                        <a:pt x="652" y="3635"/>
                        <a:pt x="502" y="3760"/>
                        <a:pt x="326" y="3760"/>
                      </a:cubicBezTo>
                      <a:lnTo>
                        <a:pt x="326" y="3760"/>
                      </a:lnTo>
                      <a:cubicBezTo>
                        <a:pt x="151" y="3760"/>
                        <a:pt x="0" y="3635"/>
                        <a:pt x="0" y="3459"/>
                      </a:cubicBezTo>
                      <a:lnTo>
                        <a:pt x="0" y="953"/>
                      </a:lnTo>
                      <a:cubicBezTo>
                        <a:pt x="0" y="427"/>
                        <a:pt x="451" y="1"/>
                        <a:pt x="978" y="1"/>
                      </a:cubicBezTo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7" name="Google Shape;2313;p38"/>
                <p:cNvSpPr/>
                <p:nvPr/>
              </p:nvSpPr>
              <p:spPr>
                <a:xfrm>
                  <a:off x="6431896" y="1474800"/>
                  <a:ext cx="71669" cy="716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0" h="1480" extrusionOk="0">
                      <a:moveTo>
                        <a:pt x="728" y="0"/>
                      </a:moveTo>
                      <a:cubicBezTo>
                        <a:pt x="1129" y="0"/>
                        <a:pt x="1480" y="326"/>
                        <a:pt x="1480" y="752"/>
                      </a:cubicBezTo>
                      <a:cubicBezTo>
                        <a:pt x="1480" y="1153"/>
                        <a:pt x="1129" y="1479"/>
                        <a:pt x="728" y="1479"/>
                      </a:cubicBezTo>
                      <a:cubicBezTo>
                        <a:pt x="327" y="1479"/>
                        <a:pt x="1" y="1153"/>
                        <a:pt x="1" y="752"/>
                      </a:cubicBezTo>
                      <a:cubicBezTo>
                        <a:pt x="1" y="326"/>
                        <a:pt x="327" y="0"/>
                        <a:pt x="728" y="0"/>
                      </a:cubicBezTo>
                      <a:close/>
                    </a:path>
                  </a:pathLst>
                </a:custGeom>
                <a:solidFill>
                  <a:srgbClr val="33993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8" name="Google Shape;2314;p38"/>
                <p:cNvSpPr/>
                <p:nvPr/>
              </p:nvSpPr>
              <p:spPr>
                <a:xfrm>
                  <a:off x="6384586" y="1556104"/>
                  <a:ext cx="166340" cy="3520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5" h="7269" extrusionOk="0">
                      <a:moveTo>
                        <a:pt x="978" y="1"/>
                      </a:moveTo>
                      <a:lnTo>
                        <a:pt x="2482" y="1"/>
                      </a:lnTo>
                      <a:cubicBezTo>
                        <a:pt x="3008" y="1"/>
                        <a:pt x="3434" y="427"/>
                        <a:pt x="3434" y="953"/>
                      </a:cubicBezTo>
                      <a:lnTo>
                        <a:pt x="3434" y="3459"/>
                      </a:lnTo>
                      <a:cubicBezTo>
                        <a:pt x="3434" y="3635"/>
                        <a:pt x="3284" y="3760"/>
                        <a:pt x="3108" y="3760"/>
                      </a:cubicBezTo>
                      <a:lnTo>
                        <a:pt x="3108" y="3760"/>
                      </a:lnTo>
                      <a:cubicBezTo>
                        <a:pt x="2958" y="3760"/>
                        <a:pt x="2807" y="3635"/>
                        <a:pt x="2807" y="3459"/>
                      </a:cubicBezTo>
                      <a:lnTo>
                        <a:pt x="2807" y="1379"/>
                      </a:lnTo>
                      <a:cubicBezTo>
                        <a:pt x="2807" y="1304"/>
                        <a:pt x="2757" y="1254"/>
                        <a:pt x="2707" y="1254"/>
                      </a:cubicBezTo>
                      <a:cubicBezTo>
                        <a:pt x="2607" y="1254"/>
                        <a:pt x="2557" y="1304"/>
                        <a:pt x="2557" y="1379"/>
                      </a:cubicBezTo>
                      <a:cubicBezTo>
                        <a:pt x="2557" y="3234"/>
                        <a:pt x="2582" y="5063"/>
                        <a:pt x="2582" y="6918"/>
                      </a:cubicBezTo>
                      <a:cubicBezTo>
                        <a:pt x="2582" y="7118"/>
                        <a:pt x="2432" y="7269"/>
                        <a:pt x="2206" y="7269"/>
                      </a:cubicBezTo>
                      <a:lnTo>
                        <a:pt x="2206" y="7269"/>
                      </a:lnTo>
                      <a:cubicBezTo>
                        <a:pt x="2005" y="7269"/>
                        <a:pt x="1855" y="7118"/>
                        <a:pt x="1855" y="6918"/>
                      </a:cubicBezTo>
                      <a:lnTo>
                        <a:pt x="1855" y="3860"/>
                      </a:lnTo>
                      <a:cubicBezTo>
                        <a:pt x="1855" y="3810"/>
                        <a:pt x="1780" y="3735"/>
                        <a:pt x="1705" y="3735"/>
                      </a:cubicBezTo>
                      <a:cubicBezTo>
                        <a:pt x="1655" y="3735"/>
                        <a:pt x="1604" y="3810"/>
                        <a:pt x="1604" y="3860"/>
                      </a:cubicBezTo>
                      <a:lnTo>
                        <a:pt x="1604" y="6918"/>
                      </a:lnTo>
                      <a:cubicBezTo>
                        <a:pt x="1604" y="7118"/>
                        <a:pt x="1429" y="7269"/>
                        <a:pt x="1229" y="7269"/>
                      </a:cubicBezTo>
                      <a:lnTo>
                        <a:pt x="1229" y="7269"/>
                      </a:lnTo>
                      <a:cubicBezTo>
                        <a:pt x="1028" y="7269"/>
                        <a:pt x="853" y="7118"/>
                        <a:pt x="853" y="6918"/>
                      </a:cubicBezTo>
                      <a:lnTo>
                        <a:pt x="853" y="1379"/>
                      </a:lnTo>
                      <a:cubicBezTo>
                        <a:pt x="853" y="1304"/>
                        <a:pt x="802" y="1254"/>
                        <a:pt x="752" y="1254"/>
                      </a:cubicBezTo>
                      <a:cubicBezTo>
                        <a:pt x="702" y="1254"/>
                        <a:pt x="652" y="1304"/>
                        <a:pt x="652" y="1379"/>
                      </a:cubicBezTo>
                      <a:lnTo>
                        <a:pt x="652" y="3459"/>
                      </a:lnTo>
                      <a:cubicBezTo>
                        <a:pt x="652" y="3635"/>
                        <a:pt x="502" y="3760"/>
                        <a:pt x="326" y="3760"/>
                      </a:cubicBezTo>
                      <a:lnTo>
                        <a:pt x="326" y="3760"/>
                      </a:lnTo>
                      <a:cubicBezTo>
                        <a:pt x="151" y="3760"/>
                        <a:pt x="0" y="3635"/>
                        <a:pt x="0" y="3459"/>
                      </a:cubicBezTo>
                      <a:lnTo>
                        <a:pt x="0" y="953"/>
                      </a:lnTo>
                      <a:cubicBezTo>
                        <a:pt x="0" y="427"/>
                        <a:pt x="452" y="1"/>
                        <a:pt x="978" y="1"/>
                      </a:cubicBezTo>
                    </a:path>
                  </a:pathLst>
                </a:custGeom>
                <a:solidFill>
                  <a:srgbClr val="33993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19" name="Google Shape;2317;p38"/>
              <p:cNvGrpSpPr/>
              <p:nvPr/>
            </p:nvGrpSpPr>
            <p:grpSpPr>
              <a:xfrm>
                <a:off x="5913709" y="1965096"/>
                <a:ext cx="872655" cy="433353"/>
                <a:chOff x="5913709" y="1965096"/>
                <a:chExt cx="872655" cy="433353"/>
              </a:xfrm>
            </p:grpSpPr>
            <p:sp>
              <p:nvSpPr>
                <p:cNvPr id="135" name="Google Shape;2328;p38"/>
                <p:cNvSpPr/>
                <p:nvPr/>
              </p:nvSpPr>
              <p:spPr>
                <a:xfrm>
                  <a:off x="5961019" y="1965096"/>
                  <a:ext cx="71669" cy="716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0" h="1480" extrusionOk="0">
                      <a:moveTo>
                        <a:pt x="727" y="1"/>
                      </a:moveTo>
                      <a:cubicBezTo>
                        <a:pt x="1128" y="1"/>
                        <a:pt x="1479" y="327"/>
                        <a:pt x="1479" y="728"/>
                      </a:cubicBezTo>
                      <a:cubicBezTo>
                        <a:pt x="1479" y="1129"/>
                        <a:pt x="1128" y="1479"/>
                        <a:pt x="727" y="1479"/>
                      </a:cubicBezTo>
                      <a:cubicBezTo>
                        <a:pt x="326" y="1479"/>
                        <a:pt x="1" y="1129"/>
                        <a:pt x="1" y="728"/>
                      </a:cubicBezTo>
                      <a:cubicBezTo>
                        <a:pt x="1" y="327"/>
                        <a:pt x="326" y="1"/>
                        <a:pt x="727" y="1"/>
                      </a:cubicBezTo>
                      <a:close/>
                    </a:path>
                  </a:pathLst>
                </a:custGeom>
                <a:solidFill>
                  <a:srgbClr val="F2B8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6" name="Google Shape;2329;p38"/>
                <p:cNvSpPr/>
                <p:nvPr/>
              </p:nvSpPr>
              <p:spPr>
                <a:xfrm>
                  <a:off x="5913709" y="2045189"/>
                  <a:ext cx="166291" cy="353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4" h="7295" extrusionOk="0">
                      <a:moveTo>
                        <a:pt x="978" y="1"/>
                      </a:moveTo>
                      <a:lnTo>
                        <a:pt x="2481" y="1"/>
                      </a:lnTo>
                      <a:cubicBezTo>
                        <a:pt x="3008" y="1"/>
                        <a:pt x="3434" y="427"/>
                        <a:pt x="3434" y="978"/>
                      </a:cubicBezTo>
                      <a:lnTo>
                        <a:pt x="3434" y="3460"/>
                      </a:lnTo>
                      <a:cubicBezTo>
                        <a:pt x="3434" y="3635"/>
                        <a:pt x="3283" y="3785"/>
                        <a:pt x="3108" y="3785"/>
                      </a:cubicBezTo>
                      <a:lnTo>
                        <a:pt x="3108" y="3785"/>
                      </a:lnTo>
                      <a:cubicBezTo>
                        <a:pt x="2932" y="3785"/>
                        <a:pt x="2807" y="3635"/>
                        <a:pt x="2807" y="3460"/>
                      </a:cubicBezTo>
                      <a:lnTo>
                        <a:pt x="2807" y="1404"/>
                      </a:lnTo>
                      <a:cubicBezTo>
                        <a:pt x="2807" y="1329"/>
                        <a:pt x="2757" y="1279"/>
                        <a:pt x="2682" y="1279"/>
                      </a:cubicBezTo>
                      <a:cubicBezTo>
                        <a:pt x="2607" y="1279"/>
                        <a:pt x="2556" y="1329"/>
                        <a:pt x="2556" y="1404"/>
                      </a:cubicBezTo>
                      <a:cubicBezTo>
                        <a:pt x="2556" y="3259"/>
                        <a:pt x="2582" y="5064"/>
                        <a:pt x="2582" y="6918"/>
                      </a:cubicBezTo>
                      <a:cubicBezTo>
                        <a:pt x="2582" y="7119"/>
                        <a:pt x="2406" y="7294"/>
                        <a:pt x="2206" y="7294"/>
                      </a:cubicBezTo>
                      <a:lnTo>
                        <a:pt x="2206" y="7294"/>
                      </a:lnTo>
                      <a:cubicBezTo>
                        <a:pt x="2005" y="7294"/>
                        <a:pt x="1855" y="7119"/>
                        <a:pt x="1855" y="6918"/>
                      </a:cubicBezTo>
                      <a:lnTo>
                        <a:pt x="1855" y="3861"/>
                      </a:lnTo>
                      <a:cubicBezTo>
                        <a:pt x="1855" y="3810"/>
                        <a:pt x="1780" y="3760"/>
                        <a:pt x="1704" y="3760"/>
                      </a:cubicBezTo>
                      <a:cubicBezTo>
                        <a:pt x="1654" y="3760"/>
                        <a:pt x="1604" y="3810"/>
                        <a:pt x="1604" y="3861"/>
                      </a:cubicBezTo>
                      <a:lnTo>
                        <a:pt x="1604" y="6918"/>
                      </a:lnTo>
                      <a:cubicBezTo>
                        <a:pt x="1604" y="7119"/>
                        <a:pt x="1429" y="7294"/>
                        <a:pt x="1228" y="7294"/>
                      </a:cubicBezTo>
                      <a:lnTo>
                        <a:pt x="1228" y="7294"/>
                      </a:lnTo>
                      <a:cubicBezTo>
                        <a:pt x="1028" y="7294"/>
                        <a:pt x="852" y="7119"/>
                        <a:pt x="852" y="6918"/>
                      </a:cubicBezTo>
                      <a:lnTo>
                        <a:pt x="852" y="1404"/>
                      </a:lnTo>
                      <a:cubicBezTo>
                        <a:pt x="852" y="1329"/>
                        <a:pt x="802" y="1279"/>
                        <a:pt x="752" y="1279"/>
                      </a:cubicBezTo>
                      <a:cubicBezTo>
                        <a:pt x="702" y="1279"/>
                        <a:pt x="627" y="1329"/>
                        <a:pt x="627" y="1404"/>
                      </a:cubicBezTo>
                      <a:lnTo>
                        <a:pt x="627" y="3460"/>
                      </a:lnTo>
                      <a:cubicBezTo>
                        <a:pt x="627" y="3635"/>
                        <a:pt x="501" y="3785"/>
                        <a:pt x="326" y="3785"/>
                      </a:cubicBezTo>
                      <a:lnTo>
                        <a:pt x="326" y="3785"/>
                      </a:lnTo>
                      <a:cubicBezTo>
                        <a:pt x="150" y="3785"/>
                        <a:pt x="0" y="3635"/>
                        <a:pt x="0" y="3460"/>
                      </a:cubicBezTo>
                      <a:lnTo>
                        <a:pt x="0" y="978"/>
                      </a:lnTo>
                      <a:cubicBezTo>
                        <a:pt x="0" y="427"/>
                        <a:pt x="451" y="1"/>
                        <a:pt x="978" y="1"/>
                      </a:cubicBezTo>
                    </a:path>
                  </a:pathLst>
                </a:custGeom>
                <a:solidFill>
                  <a:srgbClr val="F2B8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7" name="Google Shape;2330;p38"/>
                <p:cNvSpPr/>
                <p:nvPr/>
              </p:nvSpPr>
              <p:spPr>
                <a:xfrm>
                  <a:off x="6196458" y="1965096"/>
                  <a:ext cx="71669" cy="716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0" h="1480" extrusionOk="0">
                      <a:moveTo>
                        <a:pt x="728" y="1"/>
                      </a:moveTo>
                      <a:cubicBezTo>
                        <a:pt x="1129" y="1"/>
                        <a:pt x="1479" y="327"/>
                        <a:pt x="1479" y="728"/>
                      </a:cubicBezTo>
                      <a:cubicBezTo>
                        <a:pt x="1479" y="1129"/>
                        <a:pt x="1129" y="1479"/>
                        <a:pt x="728" y="1479"/>
                      </a:cubicBezTo>
                      <a:cubicBezTo>
                        <a:pt x="327" y="1479"/>
                        <a:pt x="1" y="1129"/>
                        <a:pt x="1" y="728"/>
                      </a:cubicBezTo>
                      <a:cubicBezTo>
                        <a:pt x="1" y="327"/>
                        <a:pt x="327" y="1"/>
                        <a:pt x="728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8" name="Google Shape;2331;p38"/>
                <p:cNvSpPr/>
                <p:nvPr/>
              </p:nvSpPr>
              <p:spPr>
                <a:xfrm>
                  <a:off x="6149147" y="2045189"/>
                  <a:ext cx="166291" cy="353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4" h="7295" extrusionOk="0">
                      <a:moveTo>
                        <a:pt x="978" y="1"/>
                      </a:moveTo>
                      <a:lnTo>
                        <a:pt x="2481" y="1"/>
                      </a:lnTo>
                      <a:cubicBezTo>
                        <a:pt x="3008" y="1"/>
                        <a:pt x="3434" y="427"/>
                        <a:pt x="3434" y="978"/>
                      </a:cubicBezTo>
                      <a:lnTo>
                        <a:pt x="3434" y="3460"/>
                      </a:lnTo>
                      <a:cubicBezTo>
                        <a:pt x="3434" y="3635"/>
                        <a:pt x="3284" y="3785"/>
                        <a:pt x="3108" y="3785"/>
                      </a:cubicBezTo>
                      <a:lnTo>
                        <a:pt x="3108" y="3785"/>
                      </a:lnTo>
                      <a:cubicBezTo>
                        <a:pt x="2933" y="3785"/>
                        <a:pt x="2807" y="3635"/>
                        <a:pt x="2807" y="3460"/>
                      </a:cubicBezTo>
                      <a:lnTo>
                        <a:pt x="2807" y="1404"/>
                      </a:lnTo>
                      <a:cubicBezTo>
                        <a:pt x="2807" y="1329"/>
                        <a:pt x="2757" y="1279"/>
                        <a:pt x="2682" y="1279"/>
                      </a:cubicBezTo>
                      <a:cubicBezTo>
                        <a:pt x="2607" y="1279"/>
                        <a:pt x="2557" y="1329"/>
                        <a:pt x="2557" y="1404"/>
                      </a:cubicBezTo>
                      <a:cubicBezTo>
                        <a:pt x="2557" y="3259"/>
                        <a:pt x="2582" y="5064"/>
                        <a:pt x="2582" y="6918"/>
                      </a:cubicBezTo>
                      <a:cubicBezTo>
                        <a:pt x="2582" y="7119"/>
                        <a:pt x="2406" y="7294"/>
                        <a:pt x="2206" y="7294"/>
                      </a:cubicBezTo>
                      <a:lnTo>
                        <a:pt x="2206" y="7294"/>
                      </a:lnTo>
                      <a:cubicBezTo>
                        <a:pt x="2005" y="7294"/>
                        <a:pt x="1855" y="7119"/>
                        <a:pt x="1855" y="6918"/>
                      </a:cubicBezTo>
                      <a:lnTo>
                        <a:pt x="1855" y="3861"/>
                      </a:lnTo>
                      <a:cubicBezTo>
                        <a:pt x="1855" y="3810"/>
                        <a:pt x="1780" y="3760"/>
                        <a:pt x="1705" y="3760"/>
                      </a:cubicBezTo>
                      <a:cubicBezTo>
                        <a:pt x="1654" y="3760"/>
                        <a:pt x="1604" y="3810"/>
                        <a:pt x="1604" y="3861"/>
                      </a:cubicBezTo>
                      <a:lnTo>
                        <a:pt x="1604" y="6918"/>
                      </a:lnTo>
                      <a:cubicBezTo>
                        <a:pt x="1604" y="7119"/>
                        <a:pt x="1429" y="7294"/>
                        <a:pt x="1228" y="7294"/>
                      </a:cubicBezTo>
                      <a:lnTo>
                        <a:pt x="1228" y="7294"/>
                      </a:lnTo>
                      <a:cubicBezTo>
                        <a:pt x="1028" y="7294"/>
                        <a:pt x="852" y="7119"/>
                        <a:pt x="852" y="6918"/>
                      </a:cubicBezTo>
                      <a:lnTo>
                        <a:pt x="852" y="1404"/>
                      </a:lnTo>
                      <a:cubicBezTo>
                        <a:pt x="852" y="1329"/>
                        <a:pt x="802" y="1279"/>
                        <a:pt x="752" y="1279"/>
                      </a:cubicBezTo>
                      <a:cubicBezTo>
                        <a:pt x="702" y="1279"/>
                        <a:pt x="652" y="1329"/>
                        <a:pt x="652" y="1404"/>
                      </a:cubicBezTo>
                      <a:lnTo>
                        <a:pt x="652" y="3460"/>
                      </a:lnTo>
                      <a:cubicBezTo>
                        <a:pt x="652" y="3635"/>
                        <a:pt x="502" y="3785"/>
                        <a:pt x="326" y="3785"/>
                      </a:cubicBezTo>
                      <a:lnTo>
                        <a:pt x="326" y="3785"/>
                      </a:lnTo>
                      <a:cubicBezTo>
                        <a:pt x="151" y="3785"/>
                        <a:pt x="0" y="3635"/>
                        <a:pt x="0" y="3460"/>
                      </a:cubicBezTo>
                      <a:lnTo>
                        <a:pt x="0" y="978"/>
                      </a:lnTo>
                      <a:cubicBezTo>
                        <a:pt x="0" y="427"/>
                        <a:pt x="451" y="1"/>
                        <a:pt x="978" y="1"/>
                      </a:cubicBezTo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9" name="Google Shape;2332;p38"/>
                <p:cNvSpPr/>
                <p:nvPr/>
              </p:nvSpPr>
              <p:spPr>
                <a:xfrm>
                  <a:off x="6431896" y="1965096"/>
                  <a:ext cx="71669" cy="716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0" h="1480" extrusionOk="0">
                      <a:moveTo>
                        <a:pt x="728" y="1"/>
                      </a:moveTo>
                      <a:cubicBezTo>
                        <a:pt x="1129" y="1"/>
                        <a:pt x="1480" y="327"/>
                        <a:pt x="1480" y="728"/>
                      </a:cubicBezTo>
                      <a:cubicBezTo>
                        <a:pt x="1480" y="1129"/>
                        <a:pt x="1129" y="1479"/>
                        <a:pt x="728" y="1479"/>
                      </a:cubicBezTo>
                      <a:cubicBezTo>
                        <a:pt x="327" y="1479"/>
                        <a:pt x="1" y="1129"/>
                        <a:pt x="1" y="728"/>
                      </a:cubicBezTo>
                      <a:cubicBezTo>
                        <a:pt x="1" y="327"/>
                        <a:pt x="327" y="1"/>
                        <a:pt x="728" y="1"/>
                      </a:cubicBezTo>
                      <a:close/>
                    </a:path>
                  </a:pathLst>
                </a:custGeom>
                <a:solidFill>
                  <a:srgbClr val="33993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0" name="Google Shape;2333;p38"/>
                <p:cNvSpPr/>
                <p:nvPr/>
              </p:nvSpPr>
              <p:spPr>
                <a:xfrm>
                  <a:off x="6384586" y="2045189"/>
                  <a:ext cx="166340" cy="353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5" h="7295" extrusionOk="0">
                      <a:moveTo>
                        <a:pt x="978" y="1"/>
                      </a:moveTo>
                      <a:lnTo>
                        <a:pt x="2482" y="1"/>
                      </a:lnTo>
                      <a:cubicBezTo>
                        <a:pt x="3008" y="1"/>
                        <a:pt x="3434" y="427"/>
                        <a:pt x="3434" y="978"/>
                      </a:cubicBezTo>
                      <a:lnTo>
                        <a:pt x="3434" y="3460"/>
                      </a:lnTo>
                      <a:cubicBezTo>
                        <a:pt x="3434" y="3635"/>
                        <a:pt x="3284" y="3785"/>
                        <a:pt x="3108" y="3785"/>
                      </a:cubicBezTo>
                      <a:lnTo>
                        <a:pt x="3108" y="3785"/>
                      </a:lnTo>
                      <a:cubicBezTo>
                        <a:pt x="2958" y="3785"/>
                        <a:pt x="2807" y="3635"/>
                        <a:pt x="2807" y="3460"/>
                      </a:cubicBezTo>
                      <a:lnTo>
                        <a:pt x="2807" y="1404"/>
                      </a:lnTo>
                      <a:cubicBezTo>
                        <a:pt x="2807" y="1329"/>
                        <a:pt x="2757" y="1279"/>
                        <a:pt x="2707" y="1279"/>
                      </a:cubicBezTo>
                      <a:cubicBezTo>
                        <a:pt x="2607" y="1279"/>
                        <a:pt x="2557" y="1329"/>
                        <a:pt x="2557" y="1404"/>
                      </a:cubicBezTo>
                      <a:cubicBezTo>
                        <a:pt x="2557" y="3259"/>
                        <a:pt x="2582" y="5064"/>
                        <a:pt x="2582" y="6918"/>
                      </a:cubicBezTo>
                      <a:cubicBezTo>
                        <a:pt x="2582" y="7119"/>
                        <a:pt x="2432" y="7294"/>
                        <a:pt x="2206" y="7294"/>
                      </a:cubicBezTo>
                      <a:lnTo>
                        <a:pt x="2206" y="7294"/>
                      </a:lnTo>
                      <a:cubicBezTo>
                        <a:pt x="2005" y="7294"/>
                        <a:pt x="1855" y="7119"/>
                        <a:pt x="1855" y="6918"/>
                      </a:cubicBezTo>
                      <a:lnTo>
                        <a:pt x="1855" y="3861"/>
                      </a:lnTo>
                      <a:cubicBezTo>
                        <a:pt x="1855" y="3810"/>
                        <a:pt x="1780" y="3760"/>
                        <a:pt x="1705" y="3760"/>
                      </a:cubicBezTo>
                      <a:cubicBezTo>
                        <a:pt x="1655" y="3760"/>
                        <a:pt x="1604" y="3810"/>
                        <a:pt x="1604" y="3861"/>
                      </a:cubicBezTo>
                      <a:lnTo>
                        <a:pt x="1604" y="6918"/>
                      </a:lnTo>
                      <a:cubicBezTo>
                        <a:pt x="1604" y="7119"/>
                        <a:pt x="1429" y="7294"/>
                        <a:pt x="1229" y="7294"/>
                      </a:cubicBezTo>
                      <a:lnTo>
                        <a:pt x="1229" y="7294"/>
                      </a:lnTo>
                      <a:cubicBezTo>
                        <a:pt x="1028" y="7294"/>
                        <a:pt x="853" y="7119"/>
                        <a:pt x="853" y="6918"/>
                      </a:cubicBezTo>
                      <a:lnTo>
                        <a:pt x="853" y="1404"/>
                      </a:lnTo>
                      <a:cubicBezTo>
                        <a:pt x="853" y="1329"/>
                        <a:pt x="802" y="1279"/>
                        <a:pt x="752" y="1279"/>
                      </a:cubicBezTo>
                      <a:cubicBezTo>
                        <a:pt x="702" y="1279"/>
                        <a:pt x="652" y="1329"/>
                        <a:pt x="652" y="1404"/>
                      </a:cubicBezTo>
                      <a:lnTo>
                        <a:pt x="652" y="3460"/>
                      </a:lnTo>
                      <a:cubicBezTo>
                        <a:pt x="652" y="3635"/>
                        <a:pt x="502" y="3785"/>
                        <a:pt x="326" y="3785"/>
                      </a:cubicBezTo>
                      <a:lnTo>
                        <a:pt x="326" y="3785"/>
                      </a:lnTo>
                      <a:cubicBezTo>
                        <a:pt x="151" y="3785"/>
                        <a:pt x="0" y="3635"/>
                        <a:pt x="0" y="3460"/>
                      </a:cubicBezTo>
                      <a:lnTo>
                        <a:pt x="0" y="978"/>
                      </a:lnTo>
                      <a:cubicBezTo>
                        <a:pt x="0" y="427"/>
                        <a:pt x="452" y="1"/>
                        <a:pt x="978" y="1"/>
                      </a:cubicBezTo>
                    </a:path>
                  </a:pathLst>
                </a:custGeom>
                <a:solidFill>
                  <a:srgbClr val="33993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1" name="Google Shape;2334;p38"/>
                <p:cNvSpPr/>
                <p:nvPr/>
              </p:nvSpPr>
              <p:spPr>
                <a:xfrm>
                  <a:off x="6667383" y="1965096"/>
                  <a:ext cx="71621" cy="716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79" h="1480" extrusionOk="0">
                      <a:moveTo>
                        <a:pt x="727" y="1"/>
                      </a:moveTo>
                      <a:cubicBezTo>
                        <a:pt x="1153" y="1"/>
                        <a:pt x="1479" y="327"/>
                        <a:pt x="1479" y="728"/>
                      </a:cubicBezTo>
                      <a:cubicBezTo>
                        <a:pt x="1479" y="1129"/>
                        <a:pt x="1153" y="1479"/>
                        <a:pt x="727" y="1479"/>
                      </a:cubicBezTo>
                      <a:cubicBezTo>
                        <a:pt x="326" y="1479"/>
                        <a:pt x="0" y="1129"/>
                        <a:pt x="0" y="728"/>
                      </a:cubicBezTo>
                      <a:cubicBezTo>
                        <a:pt x="0" y="327"/>
                        <a:pt x="326" y="1"/>
                        <a:pt x="727" y="1"/>
                      </a:cubicBezTo>
                      <a:close/>
                    </a:path>
                  </a:pathLst>
                </a:custGeom>
                <a:solidFill>
                  <a:srgbClr val="33993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2" name="Google Shape;2335;p38"/>
                <p:cNvSpPr/>
                <p:nvPr/>
              </p:nvSpPr>
              <p:spPr>
                <a:xfrm>
                  <a:off x="6621235" y="2045189"/>
                  <a:ext cx="165129" cy="353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0" h="7295" extrusionOk="0">
                      <a:moveTo>
                        <a:pt x="953" y="1"/>
                      </a:moveTo>
                      <a:lnTo>
                        <a:pt x="2457" y="1"/>
                      </a:lnTo>
                      <a:cubicBezTo>
                        <a:pt x="2983" y="1"/>
                        <a:pt x="3409" y="427"/>
                        <a:pt x="3409" y="978"/>
                      </a:cubicBezTo>
                      <a:lnTo>
                        <a:pt x="3409" y="3460"/>
                      </a:lnTo>
                      <a:cubicBezTo>
                        <a:pt x="3409" y="3635"/>
                        <a:pt x="3259" y="3785"/>
                        <a:pt x="3108" y="3785"/>
                      </a:cubicBezTo>
                      <a:lnTo>
                        <a:pt x="3108" y="3785"/>
                      </a:lnTo>
                      <a:cubicBezTo>
                        <a:pt x="2933" y="3785"/>
                        <a:pt x="2783" y="3635"/>
                        <a:pt x="2783" y="3460"/>
                      </a:cubicBezTo>
                      <a:lnTo>
                        <a:pt x="2783" y="1404"/>
                      </a:lnTo>
                      <a:cubicBezTo>
                        <a:pt x="2783" y="1329"/>
                        <a:pt x="2733" y="1279"/>
                        <a:pt x="2682" y="1279"/>
                      </a:cubicBezTo>
                      <a:cubicBezTo>
                        <a:pt x="2582" y="1279"/>
                        <a:pt x="2532" y="1329"/>
                        <a:pt x="2532" y="1404"/>
                      </a:cubicBezTo>
                      <a:cubicBezTo>
                        <a:pt x="2532" y="3259"/>
                        <a:pt x="2557" y="5064"/>
                        <a:pt x="2557" y="6918"/>
                      </a:cubicBezTo>
                      <a:cubicBezTo>
                        <a:pt x="2557" y="7119"/>
                        <a:pt x="2407" y="7294"/>
                        <a:pt x="2181" y="7294"/>
                      </a:cubicBezTo>
                      <a:lnTo>
                        <a:pt x="2181" y="7294"/>
                      </a:lnTo>
                      <a:cubicBezTo>
                        <a:pt x="1981" y="7294"/>
                        <a:pt x="1830" y="7119"/>
                        <a:pt x="1830" y="6918"/>
                      </a:cubicBezTo>
                      <a:lnTo>
                        <a:pt x="1830" y="3861"/>
                      </a:lnTo>
                      <a:cubicBezTo>
                        <a:pt x="1830" y="3810"/>
                        <a:pt x="1780" y="3760"/>
                        <a:pt x="1680" y="3760"/>
                      </a:cubicBezTo>
                      <a:cubicBezTo>
                        <a:pt x="1630" y="3760"/>
                        <a:pt x="1580" y="3810"/>
                        <a:pt x="1580" y="3861"/>
                      </a:cubicBezTo>
                      <a:lnTo>
                        <a:pt x="1580" y="6918"/>
                      </a:lnTo>
                      <a:cubicBezTo>
                        <a:pt x="1580" y="7119"/>
                        <a:pt x="1404" y="7294"/>
                        <a:pt x="1204" y="7294"/>
                      </a:cubicBezTo>
                      <a:lnTo>
                        <a:pt x="1204" y="7294"/>
                      </a:lnTo>
                      <a:cubicBezTo>
                        <a:pt x="1003" y="7294"/>
                        <a:pt x="828" y="7119"/>
                        <a:pt x="828" y="6918"/>
                      </a:cubicBezTo>
                      <a:lnTo>
                        <a:pt x="828" y="1404"/>
                      </a:lnTo>
                      <a:cubicBezTo>
                        <a:pt x="828" y="1329"/>
                        <a:pt x="778" y="1279"/>
                        <a:pt x="728" y="1279"/>
                      </a:cubicBezTo>
                      <a:cubicBezTo>
                        <a:pt x="677" y="1279"/>
                        <a:pt x="627" y="1329"/>
                        <a:pt x="627" y="1404"/>
                      </a:cubicBezTo>
                      <a:lnTo>
                        <a:pt x="627" y="3460"/>
                      </a:lnTo>
                      <a:cubicBezTo>
                        <a:pt x="627" y="3635"/>
                        <a:pt x="477" y="3785"/>
                        <a:pt x="301" y="3785"/>
                      </a:cubicBezTo>
                      <a:lnTo>
                        <a:pt x="301" y="3785"/>
                      </a:lnTo>
                      <a:cubicBezTo>
                        <a:pt x="126" y="3785"/>
                        <a:pt x="1" y="3635"/>
                        <a:pt x="1" y="3460"/>
                      </a:cubicBezTo>
                      <a:lnTo>
                        <a:pt x="1" y="978"/>
                      </a:lnTo>
                      <a:cubicBezTo>
                        <a:pt x="1" y="427"/>
                        <a:pt x="427" y="1"/>
                        <a:pt x="953" y="1"/>
                      </a:cubicBezTo>
                    </a:path>
                  </a:pathLst>
                </a:custGeom>
                <a:solidFill>
                  <a:srgbClr val="33993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20" name="Google Shape;2336;p38"/>
              <p:cNvGrpSpPr/>
              <p:nvPr/>
            </p:nvGrpSpPr>
            <p:grpSpPr>
              <a:xfrm>
                <a:off x="5928515" y="2454229"/>
                <a:ext cx="857849" cy="433305"/>
                <a:chOff x="5928515" y="2454229"/>
                <a:chExt cx="857849" cy="433305"/>
              </a:xfrm>
            </p:grpSpPr>
            <p:sp>
              <p:nvSpPr>
                <p:cNvPr id="123" name="Google Shape;2345;p38"/>
                <p:cNvSpPr/>
                <p:nvPr/>
              </p:nvSpPr>
              <p:spPr>
                <a:xfrm>
                  <a:off x="5975874" y="2454229"/>
                  <a:ext cx="71669" cy="716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0" h="1479" extrusionOk="0">
                      <a:moveTo>
                        <a:pt x="727" y="0"/>
                      </a:moveTo>
                      <a:cubicBezTo>
                        <a:pt x="1128" y="0"/>
                        <a:pt x="1479" y="326"/>
                        <a:pt x="1479" y="752"/>
                      </a:cubicBezTo>
                      <a:cubicBezTo>
                        <a:pt x="1479" y="1153"/>
                        <a:pt x="1128" y="1479"/>
                        <a:pt x="727" y="1479"/>
                      </a:cubicBezTo>
                      <a:cubicBezTo>
                        <a:pt x="326" y="1479"/>
                        <a:pt x="0" y="1153"/>
                        <a:pt x="0" y="752"/>
                      </a:cubicBezTo>
                      <a:cubicBezTo>
                        <a:pt x="0" y="326"/>
                        <a:pt x="326" y="0"/>
                        <a:pt x="727" y="0"/>
                      </a:cubicBezTo>
                      <a:close/>
                    </a:path>
                  </a:pathLst>
                </a:custGeom>
                <a:solidFill>
                  <a:srgbClr val="F2B8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4" name="Google Shape;2346;p38"/>
                <p:cNvSpPr/>
                <p:nvPr/>
              </p:nvSpPr>
              <p:spPr>
                <a:xfrm>
                  <a:off x="5928515" y="2535533"/>
                  <a:ext cx="166340" cy="3520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5" h="7269" extrusionOk="0">
                      <a:moveTo>
                        <a:pt x="978" y="0"/>
                      </a:moveTo>
                      <a:lnTo>
                        <a:pt x="2482" y="0"/>
                      </a:lnTo>
                      <a:cubicBezTo>
                        <a:pt x="3008" y="0"/>
                        <a:pt x="3435" y="426"/>
                        <a:pt x="3435" y="953"/>
                      </a:cubicBezTo>
                      <a:lnTo>
                        <a:pt x="3435" y="3459"/>
                      </a:lnTo>
                      <a:cubicBezTo>
                        <a:pt x="3435" y="3634"/>
                        <a:pt x="3284" y="3785"/>
                        <a:pt x="3109" y="3785"/>
                      </a:cubicBezTo>
                      <a:lnTo>
                        <a:pt x="3109" y="3785"/>
                      </a:lnTo>
                      <a:cubicBezTo>
                        <a:pt x="2933" y="3785"/>
                        <a:pt x="2808" y="3634"/>
                        <a:pt x="2808" y="3459"/>
                      </a:cubicBezTo>
                      <a:lnTo>
                        <a:pt x="2808" y="1404"/>
                      </a:lnTo>
                      <a:cubicBezTo>
                        <a:pt x="2808" y="1304"/>
                        <a:pt x="2758" y="1253"/>
                        <a:pt x="2683" y="1253"/>
                      </a:cubicBezTo>
                      <a:cubicBezTo>
                        <a:pt x="2607" y="1253"/>
                        <a:pt x="2557" y="1304"/>
                        <a:pt x="2557" y="1404"/>
                      </a:cubicBezTo>
                      <a:cubicBezTo>
                        <a:pt x="2557" y="3233"/>
                        <a:pt x="2582" y="5063"/>
                        <a:pt x="2582" y="6918"/>
                      </a:cubicBezTo>
                      <a:cubicBezTo>
                        <a:pt x="2582" y="7118"/>
                        <a:pt x="2407" y="7268"/>
                        <a:pt x="2206" y="7268"/>
                      </a:cubicBezTo>
                      <a:lnTo>
                        <a:pt x="2206" y="7268"/>
                      </a:lnTo>
                      <a:cubicBezTo>
                        <a:pt x="2006" y="7268"/>
                        <a:pt x="1830" y="7118"/>
                        <a:pt x="1830" y="6918"/>
                      </a:cubicBezTo>
                      <a:lnTo>
                        <a:pt x="1830" y="3860"/>
                      </a:lnTo>
                      <a:cubicBezTo>
                        <a:pt x="1830" y="3810"/>
                        <a:pt x="1780" y="3760"/>
                        <a:pt x="1705" y="3760"/>
                      </a:cubicBezTo>
                      <a:cubicBezTo>
                        <a:pt x="1655" y="3760"/>
                        <a:pt x="1605" y="3810"/>
                        <a:pt x="1605" y="3860"/>
                      </a:cubicBezTo>
                      <a:lnTo>
                        <a:pt x="1605" y="6918"/>
                      </a:lnTo>
                      <a:cubicBezTo>
                        <a:pt x="1605" y="7118"/>
                        <a:pt x="1429" y="7268"/>
                        <a:pt x="1229" y="7268"/>
                      </a:cubicBezTo>
                      <a:lnTo>
                        <a:pt x="1229" y="7268"/>
                      </a:lnTo>
                      <a:cubicBezTo>
                        <a:pt x="1028" y="7268"/>
                        <a:pt x="853" y="7118"/>
                        <a:pt x="853" y="6918"/>
                      </a:cubicBezTo>
                      <a:lnTo>
                        <a:pt x="853" y="1404"/>
                      </a:lnTo>
                      <a:cubicBezTo>
                        <a:pt x="853" y="1304"/>
                        <a:pt x="803" y="1253"/>
                        <a:pt x="753" y="1253"/>
                      </a:cubicBezTo>
                      <a:cubicBezTo>
                        <a:pt x="703" y="1253"/>
                        <a:pt x="627" y="1304"/>
                        <a:pt x="627" y="1404"/>
                      </a:cubicBezTo>
                      <a:lnTo>
                        <a:pt x="627" y="3459"/>
                      </a:lnTo>
                      <a:cubicBezTo>
                        <a:pt x="627" y="3634"/>
                        <a:pt x="502" y="3785"/>
                        <a:pt x="327" y="3785"/>
                      </a:cubicBezTo>
                      <a:lnTo>
                        <a:pt x="327" y="3785"/>
                      </a:lnTo>
                      <a:cubicBezTo>
                        <a:pt x="151" y="3785"/>
                        <a:pt x="1" y="3634"/>
                        <a:pt x="1" y="3459"/>
                      </a:cubicBezTo>
                      <a:lnTo>
                        <a:pt x="1" y="953"/>
                      </a:lnTo>
                      <a:cubicBezTo>
                        <a:pt x="1" y="426"/>
                        <a:pt x="427" y="0"/>
                        <a:pt x="978" y="0"/>
                      </a:cubicBezTo>
                    </a:path>
                  </a:pathLst>
                </a:custGeom>
                <a:solidFill>
                  <a:srgbClr val="F2B8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5" name="Google Shape;2347;p38"/>
                <p:cNvSpPr/>
                <p:nvPr/>
              </p:nvSpPr>
              <p:spPr>
                <a:xfrm>
                  <a:off x="6211311" y="2454229"/>
                  <a:ext cx="71669" cy="716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0" h="1479" extrusionOk="0">
                      <a:moveTo>
                        <a:pt x="727" y="0"/>
                      </a:moveTo>
                      <a:cubicBezTo>
                        <a:pt x="1128" y="0"/>
                        <a:pt x="1479" y="326"/>
                        <a:pt x="1479" y="752"/>
                      </a:cubicBezTo>
                      <a:cubicBezTo>
                        <a:pt x="1479" y="1153"/>
                        <a:pt x="1128" y="1479"/>
                        <a:pt x="727" y="1479"/>
                      </a:cubicBezTo>
                      <a:cubicBezTo>
                        <a:pt x="326" y="1479"/>
                        <a:pt x="1" y="1153"/>
                        <a:pt x="1" y="752"/>
                      </a:cubicBezTo>
                      <a:cubicBezTo>
                        <a:pt x="1" y="326"/>
                        <a:pt x="326" y="0"/>
                        <a:pt x="727" y="0"/>
                      </a:cubicBezTo>
                      <a:close/>
                    </a:path>
                  </a:pathLst>
                </a:custGeom>
                <a:solidFill>
                  <a:srgbClr val="F2B8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6" name="Google Shape;2348;p38"/>
                <p:cNvSpPr/>
                <p:nvPr/>
              </p:nvSpPr>
              <p:spPr>
                <a:xfrm>
                  <a:off x="6164002" y="2535533"/>
                  <a:ext cx="166291" cy="3520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4" h="7269" extrusionOk="0">
                      <a:moveTo>
                        <a:pt x="978" y="0"/>
                      </a:moveTo>
                      <a:lnTo>
                        <a:pt x="2481" y="0"/>
                      </a:lnTo>
                      <a:cubicBezTo>
                        <a:pt x="3008" y="0"/>
                        <a:pt x="3434" y="426"/>
                        <a:pt x="3434" y="953"/>
                      </a:cubicBezTo>
                      <a:lnTo>
                        <a:pt x="3434" y="3459"/>
                      </a:lnTo>
                      <a:cubicBezTo>
                        <a:pt x="3434" y="3634"/>
                        <a:pt x="3283" y="3785"/>
                        <a:pt x="3108" y="3785"/>
                      </a:cubicBezTo>
                      <a:lnTo>
                        <a:pt x="3108" y="3785"/>
                      </a:lnTo>
                      <a:cubicBezTo>
                        <a:pt x="2932" y="3785"/>
                        <a:pt x="2807" y="3634"/>
                        <a:pt x="2807" y="3459"/>
                      </a:cubicBezTo>
                      <a:lnTo>
                        <a:pt x="2807" y="1404"/>
                      </a:lnTo>
                      <a:cubicBezTo>
                        <a:pt x="2807" y="1304"/>
                        <a:pt x="2757" y="1253"/>
                        <a:pt x="2682" y="1253"/>
                      </a:cubicBezTo>
                      <a:cubicBezTo>
                        <a:pt x="2607" y="1253"/>
                        <a:pt x="2556" y="1304"/>
                        <a:pt x="2556" y="1404"/>
                      </a:cubicBezTo>
                      <a:cubicBezTo>
                        <a:pt x="2556" y="3233"/>
                        <a:pt x="2582" y="5063"/>
                        <a:pt x="2582" y="6918"/>
                      </a:cubicBezTo>
                      <a:cubicBezTo>
                        <a:pt x="2582" y="7118"/>
                        <a:pt x="2406" y="7268"/>
                        <a:pt x="2206" y="7268"/>
                      </a:cubicBezTo>
                      <a:lnTo>
                        <a:pt x="2206" y="7268"/>
                      </a:lnTo>
                      <a:cubicBezTo>
                        <a:pt x="2005" y="7268"/>
                        <a:pt x="1855" y="7118"/>
                        <a:pt x="1855" y="6918"/>
                      </a:cubicBezTo>
                      <a:lnTo>
                        <a:pt x="1855" y="3860"/>
                      </a:lnTo>
                      <a:cubicBezTo>
                        <a:pt x="1855" y="3810"/>
                        <a:pt x="1780" y="3760"/>
                        <a:pt x="1704" y="3760"/>
                      </a:cubicBezTo>
                      <a:cubicBezTo>
                        <a:pt x="1654" y="3760"/>
                        <a:pt x="1604" y="3810"/>
                        <a:pt x="1604" y="3860"/>
                      </a:cubicBezTo>
                      <a:lnTo>
                        <a:pt x="1604" y="6918"/>
                      </a:lnTo>
                      <a:cubicBezTo>
                        <a:pt x="1604" y="7118"/>
                        <a:pt x="1429" y="7268"/>
                        <a:pt x="1228" y="7268"/>
                      </a:cubicBezTo>
                      <a:lnTo>
                        <a:pt x="1228" y="7268"/>
                      </a:lnTo>
                      <a:cubicBezTo>
                        <a:pt x="1028" y="7268"/>
                        <a:pt x="852" y="7118"/>
                        <a:pt x="852" y="6918"/>
                      </a:cubicBezTo>
                      <a:lnTo>
                        <a:pt x="852" y="1404"/>
                      </a:lnTo>
                      <a:cubicBezTo>
                        <a:pt x="852" y="1304"/>
                        <a:pt x="802" y="1253"/>
                        <a:pt x="752" y="1253"/>
                      </a:cubicBezTo>
                      <a:cubicBezTo>
                        <a:pt x="702" y="1253"/>
                        <a:pt x="627" y="1304"/>
                        <a:pt x="627" y="1404"/>
                      </a:cubicBezTo>
                      <a:lnTo>
                        <a:pt x="627" y="3459"/>
                      </a:lnTo>
                      <a:cubicBezTo>
                        <a:pt x="627" y="3634"/>
                        <a:pt x="501" y="3785"/>
                        <a:pt x="326" y="3785"/>
                      </a:cubicBezTo>
                      <a:lnTo>
                        <a:pt x="326" y="3785"/>
                      </a:lnTo>
                      <a:cubicBezTo>
                        <a:pt x="150" y="3785"/>
                        <a:pt x="0" y="3634"/>
                        <a:pt x="0" y="3459"/>
                      </a:cubicBezTo>
                      <a:lnTo>
                        <a:pt x="0" y="953"/>
                      </a:lnTo>
                      <a:cubicBezTo>
                        <a:pt x="0" y="426"/>
                        <a:pt x="451" y="0"/>
                        <a:pt x="978" y="0"/>
                      </a:cubicBezTo>
                    </a:path>
                  </a:pathLst>
                </a:custGeom>
                <a:solidFill>
                  <a:srgbClr val="F2B8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7" name="Google Shape;2351;p38"/>
                <p:cNvSpPr/>
                <p:nvPr/>
              </p:nvSpPr>
              <p:spPr>
                <a:xfrm>
                  <a:off x="6431896" y="2454229"/>
                  <a:ext cx="71669" cy="716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0" h="1479" extrusionOk="0">
                      <a:moveTo>
                        <a:pt x="728" y="0"/>
                      </a:moveTo>
                      <a:cubicBezTo>
                        <a:pt x="1129" y="0"/>
                        <a:pt x="1480" y="326"/>
                        <a:pt x="1480" y="752"/>
                      </a:cubicBezTo>
                      <a:cubicBezTo>
                        <a:pt x="1480" y="1153"/>
                        <a:pt x="1129" y="1479"/>
                        <a:pt x="728" y="1479"/>
                      </a:cubicBezTo>
                      <a:cubicBezTo>
                        <a:pt x="327" y="1479"/>
                        <a:pt x="1" y="1153"/>
                        <a:pt x="1" y="752"/>
                      </a:cubicBezTo>
                      <a:cubicBezTo>
                        <a:pt x="1" y="326"/>
                        <a:pt x="327" y="0"/>
                        <a:pt x="728" y="0"/>
                      </a:cubicBez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8" name="Google Shape;2352;p38"/>
                <p:cNvSpPr/>
                <p:nvPr/>
              </p:nvSpPr>
              <p:spPr>
                <a:xfrm>
                  <a:off x="6384586" y="2535533"/>
                  <a:ext cx="166340" cy="3520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5" h="7269" extrusionOk="0">
                      <a:moveTo>
                        <a:pt x="978" y="0"/>
                      </a:moveTo>
                      <a:lnTo>
                        <a:pt x="2482" y="0"/>
                      </a:lnTo>
                      <a:cubicBezTo>
                        <a:pt x="3008" y="0"/>
                        <a:pt x="3434" y="426"/>
                        <a:pt x="3434" y="953"/>
                      </a:cubicBezTo>
                      <a:lnTo>
                        <a:pt x="3434" y="3459"/>
                      </a:lnTo>
                      <a:cubicBezTo>
                        <a:pt x="3434" y="3634"/>
                        <a:pt x="3284" y="3785"/>
                        <a:pt x="3108" y="3785"/>
                      </a:cubicBezTo>
                      <a:lnTo>
                        <a:pt x="3108" y="3785"/>
                      </a:lnTo>
                      <a:cubicBezTo>
                        <a:pt x="2958" y="3785"/>
                        <a:pt x="2807" y="3634"/>
                        <a:pt x="2807" y="3459"/>
                      </a:cubicBezTo>
                      <a:lnTo>
                        <a:pt x="2807" y="1404"/>
                      </a:lnTo>
                      <a:cubicBezTo>
                        <a:pt x="2807" y="1304"/>
                        <a:pt x="2757" y="1253"/>
                        <a:pt x="2707" y="1253"/>
                      </a:cubicBezTo>
                      <a:cubicBezTo>
                        <a:pt x="2607" y="1253"/>
                        <a:pt x="2557" y="1304"/>
                        <a:pt x="2557" y="1404"/>
                      </a:cubicBezTo>
                      <a:cubicBezTo>
                        <a:pt x="2557" y="3233"/>
                        <a:pt x="2582" y="5063"/>
                        <a:pt x="2582" y="6918"/>
                      </a:cubicBezTo>
                      <a:cubicBezTo>
                        <a:pt x="2582" y="7118"/>
                        <a:pt x="2432" y="7268"/>
                        <a:pt x="2206" y="7268"/>
                      </a:cubicBezTo>
                      <a:lnTo>
                        <a:pt x="2206" y="7268"/>
                      </a:lnTo>
                      <a:cubicBezTo>
                        <a:pt x="2005" y="7268"/>
                        <a:pt x="1855" y="7118"/>
                        <a:pt x="1855" y="6918"/>
                      </a:cubicBezTo>
                      <a:lnTo>
                        <a:pt x="1855" y="3860"/>
                      </a:lnTo>
                      <a:cubicBezTo>
                        <a:pt x="1855" y="3810"/>
                        <a:pt x="1780" y="3760"/>
                        <a:pt x="1705" y="3760"/>
                      </a:cubicBezTo>
                      <a:cubicBezTo>
                        <a:pt x="1655" y="3760"/>
                        <a:pt x="1604" y="3810"/>
                        <a:pt x="1604" y="3860"/>
                      </a:cubicBezTo>
                      <a:lnTo>
                        <a:pt x="1604" y="6918"/>
                      </a:lnTo>
                      <a:cubicBezTo>
                        <a:pt x="1604" y="7118"/>
                        <a:pt x="1429" y="7268"/>
                        <a:pt x="1229" y="7268"/>
                      </a:cubicBezTo>
                      <a:lnTo>
                        <a:pt x="1229" y="7268"/>
                      </a:lnTo>
                      <a:cubicBezTo>
                        <a:pt x="1028" y="7268"/>
                        <a:pt x="853" y="7118"/>
                        <a:pt x="853" y="6918"/>
                      </a:cubicBezTo>
                      <a:lnTo>
                        <a:pt x="853" y="1404"/>
                      </a:lnTo>
                      <a:cubicBezTo>
                        <a:pt x="853" y="1304"/>
                        <a:pt x="802" y="1253"/>
                        <a:pt x="752" y="1253"/>
                      </a:cubicBezTo>
                      <a:cubicBezTo>
                        <a:pt x="702" y="1253"/>
                        <a:pt x="652" y="1304"/>
                        <a:pt x="652" y="1404"/>
                      </a:cubicBezTo>
                      <a:lnTo>
                        <a:pt x="652" y="3459"/>
                      </a:lnTo>
                      <a:cubicBezTo>
                        <a:pt x="652" y="3634"/>
                        <a:pt x="502" y="3785"/>
                        <a:pt x="326" y="3785"/>
                      </a:cubicBezTo>
                      <a:lnTo>
                        <a:pt x="326" y="3785"/>
                      </a:lnTo>
                      <a:cubicBezTo>
                        <a:pt x="151" y="3785"/>
                        <a:pt x="0" y="3634"/>
                        <a:pt x="0" y="3459"/>
                      </a:cubicBezTo>
                      <a:lnTo>
                        <a:pt x="0" y="953"/>
                      </a:lnTo>
                      <a:cubicBezTo>
                        <a:pt x="0" y="426"/>
                        <a:pt x="452" y="0"/>
                        <a:pt x="978" y="0"/>
                      </a:cubicBezTo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9" name="Google Shape;2353;p38"/>
                <p:cNvSpPr/>
                <p:nvPr/>
              </p:nvSpPr>
              <p:spPr>
                <a:xfrm>
                  <a:off x="6667383" y="2454229"/>
                  <a:ext cx="71621" cy="716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79" h="1479" extrusionOk="0">
                      <a:moveTo>
                        <a:pt x="727" y="0"/>
                      </a:moveTo>
                      <a:cubicBezTo>
                        <a:pt x="1153" y="0"/>
                        <a:pt x="1479" y="326"/>
                        <a:pt x="1479" y="752"/>
                      </a:cubicBezTo>
                      <a:cubicBezTo>
                        <a:pt x="1479" y="1153"/>
                        <a:pt x="1153" y="1479"/>
                        <a:pt x="727" y="1479"/>
                      </a:cubicBezTo>
                      <a:cubicBezTo>
                        <a:pt x="326" y="1479"/>
                        <a:pt x="0" y="1153"/>
                        <a:pt x="0" y="752"/>
                      </a:cubicBezTo>
                      <a:cubicBezTo>
                        <a:pt x="0" y="326"/>
                        <a:pt x="326" y="0"/>
                        <a:pt x="727" y="0"/>
                      </a:cubicBez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0" name="Google Shape;2354;p38"/>
                <p:cNvSpPr/>
                <p:nvPr/>
              </p:nvSpPr>
              <p:spPr>
                <a:xfrm>
                  <a:off x="6621235" y="2535533"/>
                  <a:ext cx="165129" cy="3520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0" h="7269" extrusionOk="0">
                      <a:moveTo>
                        <a:pt x="953" y="0"/>
                      </a:moveTo>
                      <a:lnTo>
                        <a:pt x="2457" y="0"/>
                      </a:lnTo>
                      <a:cubicBezTo>
                        <a:pt x="2983" y="0"/>
                        <a:pt x="3409" y="426"/>
                        <a:pt x="3409" y="953"/>
                      </a:cubicBezTo>
                      <a:lnTo>
                        <a:pt x="3409" y="3459"/>
                      </a:lnTo>
                      <a:cubicBezTo>
                        <a:pt x="3409" y="3634"/>
                        <a:pt x="3259" y="3785"/>
                        <a:pt x="3108" y="3785"/>
                      </a:cubicBezTo>
                      <a:lnTo>
                        <a:pt x="3108" y="3785"/>
                      </a:lnTo>
                      <a:cubicBezTo>
                        <a:pt x="2933" y="3785"/>
                        <a:pt x="2783" y="3634"/>
                        <a:pt x="2783" y="3459"/>
                      </a:cubicBezTo>
                      <a:lnTo>
                        <a:pt x="2783" y="1404"/>
                      </a:lnTo>
                      <a:cubicBezTo>
                        <a:pt x="2783" y="1304"/>
                        <a:pt x="2733" y="1253"/>
                        <a:pt x="2682" y="1253"/>
                      </a:cubicBezTo>
                      <a:cubicBezTo>
                        <a:pt x="2582" y="1253"/>
                        <a:pt x="2532" y="1304"/>
                        <a:pt x="2532" y="1404"/>
                      </a:cubicBezTo>
                      <a:cubicBezTo>
                        <a:pt x="2532" y="3233"/>
                        <a:pt x="2557" y="5063"/>
                        <a:pt x="2557" y="6918"/>
                      </a:cubicBezTo>
                      <a:cubicBezTo>
                        <a:pt x="2557" y="7118"/>
                        <a:pt x="2407" y="7268"/>
                        <a:pt x="2181" y="7268"/>
                      </a:cubicBezTo>
                      <a:lnTo>
                        <a:pt x="2181" y="7268"/>
                      </a:lnTo>
                      <a:cubicBezTo>
                        <a:pt x="1981" y="7268"/>
                        <a:pt x="1830" y="7118"/>
                        <a:pt x="1830" y="6918"/>
                      </a:cubicBezTo>
                      <a:lnTo>
                        <a:pt x="1830" y="3860"/>
                      </a:lnTo>
                      <a:cubicBezTo>
                        <a:pt x="1830" y="3810"/>
                        <a:pt x="1780" y="3760"/>
                        <a:pt x="1680" y="3760"/>
                      </a:cubicBezTo>
                      <a:cubicBezTo>
                        <a:pt x="1630" y="3760"/>
                        <a:pt x="1580" y="3810"/>
                        <a:pt x="1580" y="3860"/>
                      </a:cubicBezTo>
                      <a:lnTo>
                        <a:pt x="1580" y="6918"/>
                      </a:lnTo>
                      <a:cubicBezTo>
                        <a:pt x="1580" y="7118"/>
                        <a:pt x="1404" y="7268"/>
                        <a:pt x="1204" y="7268"/>
                      </a:cubicBezTo>
                      <a:lnTo>
                        <a:pt x="1204" y="7268"/>
                      </a:lnTo>
                      <a:cubicBezTo>
                        <a:pt x="1003" y="7268"/>
                        <a:pt x="828" y="7118"/>
                        <a:pt x="828" y="6918"/>
                      </a:cubicBezTo>
                      <a:lnTo>
                        <a:pt x="828" y="1404"/>
                      </a:lnTo>
                      <a:cubicBezTo>
                        <a:pt x="828" y="1304"/>
                        <a:pt x="778" y="1253"/>
                        <a:pt x="728" y="1253"/>
                      </a:cubicBezTo>
                      <a:cubicBezTo>
                        <a:pt x="677" y="1253"/>
                        <a:pt x="627" y="1304"/>
                        <a:pt x="627" y="1404"/>
                      </a:cubicBezTo>
                      <a:lnTo>
                        <a:pt x="627" y="3459"/>
                      </a:lnTo>
                      <a:cubicBezTo>
                        <a:pt x="627" y="3634"/>
                        <a:pt x="477" y="3785"/>
                        <a:pt x="301" y="3785"/>
                      </a:cubicBezTo>
                      <a:lnTo>
                        <a:pt x="301" y="3785"/>
                      </a:lnTo>
                      <a:cubicBezTo>
                        <a:pt x="126" y="3785"/>
                        <a:pt x="1" y="3634"/>
                        <a:pt x="1" y="3459"/>
                      </a:cubicBezTo>
                      <a:lnTo>
                        <a:pt x="1" y="953"/>
                      </a:lnTo>
                      <a:cubicBezTo>
                        <a:pt x="1" y="426"/>
                        <a:pt x="427" y="0"/>
                        <a:pt x="953" y="0"/>
                      </a:cubicBezTo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112" name="Google Shape;2374;p38"/>
            <p:cNvGrpSpPr/>
            <p:nvPr/>
          </p:nvGrpSpPr>
          <p:grpSpPr>
            <a:xfrm flipH="1">
              <a:off x="5734811" y="3033763"/>
              <a:ext cx="1169882" cy="1264124"/>
              <a:chOff x="2868345" y="3013688"/>
              <a:chExt cx="1169882" cy="1264124"/>
            </a:xfrm>
          </p:grpSpPr>
          <p:cxnSp>
            <p:nvCxnSpPr>
              <p:cNvPr id="116" name="Google Shape;2375;p38"/>
              <p:cNvCxnSpPr/>
              <p:nvPr/>
            </p:nvCxnSpPr>
            <p:spPr>
              <a:xfrm>
                <a:off x="4020700" y="3013688"/>
                <a:ext cx="6276" cy="1264124"/>
              </a:xfrm>
              <a:prstGeom prst="straightConnector1">
                <a:avLst/>
              </a:prstGeom>
              <a:noFill/>
              <a:ln w="19050" cap="flat" cmpd="sng">
                <a:solidFill>
                  <a:srgbClr val="33993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7" name="Google Shape;2376;p38"/>
              <p:cNvCxnSpPr>
                <a:cxnSpLocks/>
              </p:cNvCxnSpPr>
              <p:nvPr/>
            </p:nvCxnSpPr>
            <p:spPr>
              <a:xfrm flipH="1">
                <a:off x="2868345" y="3682129"/>
                <a:ext cx="1169882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339933"/>
                </a:solidFill>
                <a:prstDash val="solid"/>
                <a:round/>
                <a:headEnd type="none" w="med" len="med"/>
                <a:tailEnd type="oval" w="med" len="med"/>
              </a:ln>
            </p:spPr>
          </p:cxnSp>
        </p:grpSp>
        <p:grpSp>
          <p:nvGrpSpPr>
            <p:cNvPr id="113" name="Google Shape;2378;p38"/>
            <p:cNvGrpSpPr/>
            <p:nvPr/>
          </p:nvGrpSpPr>
          <p:grpSpPr>
            <a:xfrm>
              <a:off x="6248549" y="3328104"/>
              <a:ext cx="4207937" cy="1043681"/>
              <a:chOff x="8284460" y="-77279"/>
              <a:chExt cx="4688509" cy="1043681"/>
            </a:xfrm>
          </p:grpSpPr>
          <p:sp>
            <p:nvSpPr>
              <p:cNvPr id="114" name="Google Shape;2379;p38"/>
              <p:cNvSpPr txBox="1"/>
              <p:nvPr/>
            </p:nvSpPr>
            <p:spPr>
              <a:xfrm>
                <a:off x="8284460" y="-77279"/>
                <a:ext cx="4688509" cy="748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000" b="1" dirty="0">
                    <a:solidFill>
                      <a:srgbClr val="339933"/>
                    </a:solidFill>
                    <a:latin typeface="Fira Sans"/>
                    <a:ea typeface="Fira Sans"/>
                    <a:cs typeface="Fira Sans"/>
                    <a:sym typeface="Fira Sans"/>
                  </a:rPr>
                  <a:t>4 REUNIONES CON DIVISIONES</a:t>
                </a:r>
                <a:endParaRPr sz="2000" b="1" dirty="0">
                  <a:solidFill>
                    <a:srgbClr val="339933"/>
                  </a:solidFill>
                  <a:latin typeface="Fira Sans"/>
                  <a:ea typeface="Fira Sans"/>
                  <a:cs typeface="Fira Sans"/>
                  <a:sym typeface="Fira Sans"/>
                </a:endParaRPr>
              </a:p>
            </p:txBody>
          </p:sp>
          <p:sp>
            <p:nvSpPr>
              <p:cNvPr id="115" name="Google Shape;2380;p38"/>
              <p:cNvSpPr txBox="1"/>
              <p:nvPr/>
            </p:nvSpPr>
            <p:spPr>
              <a:xfrm>
                <a:off x="8430678" y="441402"/>
                <a:ext cx="2038800" cy="525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200" dirty="0">
                  <a:solidFill>
                    <a:srgbClr val="339933"/>
                  </a:solidFill>
                  <a:latin typeface="Bahnschrift" panose="020B0502040204020203" pitchFamily="34" charset="0"/>
                  <a:ea typeface="Fira Sans"/>
                  <a:cs typeface="Fira Sans"/>
                  <a:sym typeface="Fira Sans"/>
                </a:endParaRPr>
              </a:p>
            </p:txBody>
          </p:sp>
        </p:grpSp>
      </p:grpSp>
      <p:sp>
        <p:nvSpPr>
          <p:cNvPr id="4" name="Rectángulo 3"/>
          <p:cNvSpPr/>
          <p:nvPr/>
        </p:nvSpPr>
        <p:spPr>
          <a:xfrm>
            <a:off x="4124134" y="2400914"/>
            <a:ext cx="782837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100" dirty="0">
                <a:solidFill>
                  <a:srgbClr val="339933"/>
                </a:solidFill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ORIENTACIÓN DE FINANCIAMIENTO DE PROGRAMA “APOYO PARA GESTIÓN DEL SANEAMIENTO – DIPLADE</a:t>
            </a:r>
          </a:p>
          <a:p>
            <a:r>
              <a:rPr lang="es-CL" sz="1100" dirty="0">
                <a:solidFill>
                  <a:srgbClr val="339933"/>
                </a:solidFill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ORIENTACIÓN DE FINANCIAMIENTO DE ESTUDIOS DE DESARROLLO TURÍSTICO - DIPLADE</a:t>
            </a:r>
          </a:p>
          <a:p>
            <a:r>
              <a:rPr lang="es-CL" sz="1100" dirty="0">
                <a:solidFill>
                  <a:srgbClr val="339933"/>
                </a:solidFill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REVISIÓN PROCEDIMIENTO DE ELABORACIÓN DE PRESUPUESTO – DPIR (02/08/2023)</a:t>
            </a:r>
          </a:p>
          <a:p>
            <a:r>
              <a:rPr lang="es-AR" sz="1100" dirty="0">
                <a:solidFill>
                  <a:srgbClr val="339933"/>
                </a:solidFill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RESOLUCIÓN NUDOS CRÍTICOS PRESUPUESTARIOS - DPIR</a:t>
            </a:r>
            <a:endParaRPr lang="es-CL" sz="1100" dirty="0">
              <a:solidFill>
                <a:srgbClr val="339933"/>
              </a:solidFill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2" name="Rectángulo 91"/>
          <p:cNvSpPr/>
          <p:nvPr/>
        </p:nvSpPr>
        <p:spPr>
          <a:xfrm>
            <a:off x="5171171" y="4315434"/>
            <a:ext cx="5583986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L" sz="1100" dirty="0">
              <a:solidFill>
                <a:srgbClr val="339933"/>
              </a:solidFill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CL" sz="1100" dirty="0">
                <a:solidFill>
                  <a:srgbClr val="339933"/>
                </a:solidFill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ANALISIS DICTAMEN N°E273675 SOBRE SUBT.24 GASTOS FUNCIONAMIENTO COSOC</a:t>
            </a:r>
          </a:p>
          <a:p>
            <a:endParaRPr lang="es-CL" sz="1100" dirty="0">
              <a:solidFill>
                <a:srgbClr val="339933"/>
              </a:solidFill>
              <a:latin typeface="Bahnschrift" panose="020B0502040204020203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93" name="Google Shape;2296;p38"/>
          <p:cNvGrpSpPr/>
          <p:nvPr/>
        </p:nvGrpSpPr>
        <p:grpSpPr>
          <a:xfrm>
            <a:off x="2778801" y="3772926"/>
            <a:ext cx="5234449" cy="1451979"/>
            <a:chOff x="4737075" y="2678084"/>
            <a:chExt cx="4546927" cy="1619803"/>
          </a:xfrm>
        </p:grpSpPr>
        <p:grpSp>
          <p:nvGrpSpPr>
            <p:cNvPr id="94" name="Google Shape;2297;p38"/>
            <p:cNvGrpSpPr/>
            <p:nvPr/>
          </p:nvGrpSpPr>
          <p:grpSpPr>
            <a:xfrm>
              <a:off x="4737075" y="3033772"/>
              <a:ext cx="780852" cy="1264115"/>
              <a:chOff x="5913709" y="1474800"/>
              <a:chExt cx="872655" cy="1412734"/>
            </a:xfrm>
          </p:grpSpPr>
          <p:grpSp>
            <p:nvGrpSpPr>
              <p:cNvPr id="101" name="Google Shape;2298;p38"/>
              <p:cNvGrpSpPr/>
              <p:nvPr/>
            </p:nvGrpSpPr>
            <p:grpSpPr>
              <a:xfrm>
                <a:off x="6149147" y="1474800"/>
                <a:ext cx="401779" cy="433305"/>
                <a:chOff x="6149147" y="1474800"/>
                <a:chExt cx="401779" cy="433305"/>
              </a:xfrm>
            </p:grpSpPr>
            <p:sp>
              <p:nvSpPr>
                <p:cNvPr id="157" name="Google Shape;2311;p38"/>
                <p:cNvSpPr/>
                <p:nvPr/>
              </p:nvSpPr>
              <p:spPr>
                <a:xfrm>
                  <a:off x="6196458" y="1474800"/>
                  <a:ext cx="71669" cy="716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0" h="1480" extrusionOk="0">
                      <a:moveTo>
                        <a:pt x="728" y="0"/>
                      </a:moveTo>
                      <a:cubicBezTo>
                        <a:pt x="1129" y="0"/>
                        <a:pt x="1479" y="326"/>
                        <a:pt x="1479" y="752"/>
                      </a:cubicBezTo>
                      <a:cubicBezTo>
                        <a:pt x="1479" y="1153"/>
                        <a:pt x="1129" y="1479"/>
                        <a:pt x="728" y="1479"/>
                      </a:cubicBezTo>
                      <a:cubicBezTo>
                        <a:pt x="327" y="1479"/>
                        <a:pt x="1" y="1153"/>
                        <a:pt x="1" y="752"/>
                      </a:cubicBezTo>
                      <a:cubicBezTo>
                        <a:pt x="1" y="326"/>
                        <a:pt x="327" y="0"/>
                        <a:pt x="728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8" name="Google Shape;2312;p38"/>
                <p:cNvSpPr/>
                <p:nvPr/>
              </p:nvSpPr>
              <p:spPr>
                <a:xfrm>
                  <a:off x="6149147" y="1556104"/>
                  <a:ext cx="166291" cy="3520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4" h="7269" extrusionOk="0">
                      <a:moveTo>
                        <a:pt x="978" y="1"/>
                      </a:moveTo>
                      <a:lnTo>
                        <a:pt x="2481" y="1"/>
                      </a:lnTo>
                      <a:cubicBezTo>
                        <a:pt x="3008" y="1"/>
                        <a:pt x="3434" y="427"/>
                        <a:pt x="3434" y="953"/>
                      </a:cubicBezTo>
                      <a:lnTo>
                        <a:pt x="3434" y="3459"/>
                      </a:lnTo>
                      <a:cubicBezTo>
                        <a:pt x="3434" y="3635"/>
                        <a:pt x="3284" y="3760"/>
                        <a:pt x="3108" y="3760"/>
                      </a:cubicBezTo>
                      <a:lnTo>
                        <a:pt x="3108" y="3760"/>
                      </a:lnTo>
                      <a:cubicBezTo>
                        <a:pt x="2933" y="3760"/>
                        <a:pt x="2807" y="3635"/>
                        <a:pt x="2807" y="3459"/>
                      </a:cubicBezTo>
                      <a:lnTo>
                        <a:pt x="2807" y="1379"/>
                      </a:lnTo>
                      <a:cubicBezTo>
                        <a:pt x="2807" y="1304"/>
                        <a:pt x="2757" y="1254"/>
                        <a:pt x="2682" y="1254"/>
                      </a:cubicBezTo>
                      <a:cubicBezTo>
                        <a:pt x="2607" y="1254"/>
                        <a:pt x="2557" y="1304"/>
                        <a:pt x="2557" y="1379"/>
                      </a:cubicBezTo>
                      <a:cubicBezTo>
                        <a:pt x="2557" y="3234"/>
                        <a:pt x="2582" y="5063"/>
                        <a:pt x="2582" y="6918"/>
                      </a:cubicBezTo>
                      <a:cubicBezTo>
                        <a:pt x="2582" y="7118"/>
                        <a:pt x="2406" y="7269"/>
                        <a:pt x="2206" y="7269"/>
                      </a:cubicBezTo>
                      <a:lnTo>
                        <a:pt x="2206" y="7269"/>
                      </a:lnTo>
                      <a:cubicBezTo>
                        <a:pt x="2005" y="7269"/>
                        <a:pt x="1855" y="7118"/>
                        <a:pt x="1855" y="6918"/>
                      </a:cubicBezTo>
                      <a:lnTo>
                        <a:pt x="1855" y="3860"/>
                      </a:lnTo>
                      <a:cubicBezTo>
                        <a:pt x="1855" y="3810"/>
                        <a:pt x="1780" y="3735"/>
                        <a:pt x="1705" y="3735"/>
                      </a:cubicBezTo>
                      <a:cubicBezTo>
                        <a:pt x="1654" y="3735"/>
                        <a:pt x="1604" y="3810"/>
                        <a:pt x="1604" y="3860"/>
                      </a:cubicBezTo>
                      <a:lnTo>
                        <a:pt x="1604" y="6918"/>
                      </a:lnTo>
                      <a:cubicBezTo>
                        <a:pt x="1604" y="7118"/>
                        <a:pt x="1429" y="7269"/>
                        <a:pt x="1228" y="7269"/>
                      </a:cubicBezTo>
                      <a:lnTo>
                        <a:pt x="1228" y="7269"/>
                      </a:lnTo>
                      <a:cubicBezTo>
                        <a:pt x="1028" y="7269"/>
                        <a:pt x="852" y="7118"/>
                        <a:pt x="852" y="6918"/>
                      </a:cubicBezTo>
                      <a:lnTo>
                        <a:pt x="852" y="1379"/>
                      </a:lnTo>
                      <a:cubicBezTo>
                        <a:pt x="852" y="1304"/>
                        <a:pt x="802" y="1254"/>
                        <a:pt x="752" y="1254"/>
                      </a:cubicBezTo>
                      <a:cubicBezTo>
                        <a:pt x="702" y="1254"/>
                        <a:pt x="652" y="1304"/>
                        <a:pt x="652" y="1379"/>
                      </a:cubicBezTo>
                      <a:lnTo>
                        <a:pt x="652" y="3459"/>
                      </a:lnTo>
                      <a:cubicBezTo>
                        <a:pt x="652" y="3635"/>
                        <a:pt x="502" y="3760"/>
                        <a:pt x="326" y="3760"/>
                      </a:cubicBezTo>
                      <a:lnTo>
                        <a:pt x="326" y="3760"/>
                      </a:lnTo>
                      <a:cubicBezTo>
                        <a:pt x="151" y="3760"/>
                        <a:pt x="0" y="3635"/>
                        <a:pt x="0" y="3459"/>
                      </a:cubicBezTo>
                      <a:lnTo>
                        <a:pt x="0" y="953"/>
                      </a:lnTo>
                      <a:cubicBezTo>
                        <a:pt x="0" y="427"/>
                        <a:pt x="451" y="1"/>
                        <a:pt x="978" y="1"/>
                      </a:cubicBezTo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9" name="Google Shape;2313;p38"/>
                <p:cNvSpPr/>
                <p:nvPr/>
              </p:nvSpPr>
              <p:spPr>
                <a:xfrm>
                  <a:off x="6431896" y="1474800"/>
                  <a:ext cx="71669" cy="716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0" h="1480" extrusionOk="0">
                      <a:moveTo>
                        <a:pt x="728" y="0"/>
                      </a:moveTo>
                      <a:cubicBezTo>
                        <a:pt x="1129" y="0"/>
                        <a:pt x="1480" y="326"/>
                        <a:pt x="1480" y="752"/>
                      </a:cubicBezTo>
                      <a:cubicBezTo>
                        <a:pt x="1480" y="1153"/>
                        <a:pt x="1129" y="1479"/>
                        <a:pt x="728" y="1479"/>
                      </a:cubicBezTo>
                      <a:cubicBezTo>
                        <a:pt x="327" y="1479"/>
                        <a:pt x="1" y="1153"/>
                        <a:pt x="1" y="752"/>
                      </a:cubicBezTo>
                      <a:cubicBezTo>
                        <a:pt x="1" y="326"/>
                        <a:pt x="327" y="0"/>
                        <a:pt x="728" y="0"/>
                      </a:cubicBezTo>
                      <a:close/>
                    </a:path>
                  </a:pathLst>
                </a:custGeom>
                <a:solidFill>
                  <a:srgbClr val="33993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0" name="Google Shape;2314;p38"/>
                <p:cNvSpPr/>
                <p:nvPr/>
              </p:nvSpPr>
              <p:spPr>
                <a:xfrm>
                  <a:off x="6384586" y="1556104"/>
                  <a:ext cx="166340" cy="3520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5" h="7269" extrusionOk="0">
                      <a:moveTo>
                        <a:pt x="978" y="1"/>
                      </a:moveTo>
                      <a:lnTo>
                        <a:pt x="2482" y="1"/>
                      </a:lnTo>
                      <a:cubicBezTo>
                        <a:pt x="3008" y="1"/>
                        <a:pt x="3434" y="427"/>
                        <a:pt x="3434" y="953"/>
                      </a:cubicBezTo>
                      <a:lnTo>
                        <a:pt x="3434" y="3459"/>
                      </a:lnTo>
                      <a:cubicBezTo>
                        <a:pt x="3434" y="3635"/>
                        <a:pt x="3284" y="3760"/>
                        <a:pt x="3108" y="3760"/>
                      </a:cubicBezTo>
                      <a:lnTo>
                        <a:pt x="3108" y="3760"/>
                      </a:lnTo>
                      <a:cubicBezTo>
                        <a:pt x="2958" y="3760"/>
                        <a:pt x="2807" y="3635"/>
                        <a:pt x="2807" y="3459"/>
                      </a:cubicBezTo>
                      <a:lnTo>
                        <a:pt x="2807" y="1379"/>
                      </a:lnTo>
                      <a:cubicBezTo>
                        <a:pt x="2807" y="1304"/>
                        <a:pt x="2757" y="1254"/>
                        <a:pt x="2707" y="1254"/>
                      </a:cubicBezTo>
                      <a:cubicBezTo>
                        <a:pt x="2607" y="1254"/>
                        <a:pt x="2557" y="1304"/>
                        <a:pt x="2557" y="1379"/>
                      </a:cubicBezTo>
                      <a:cubicBezTo>
                        <a:pt x="2557" y="3234"/>
                        <a:pt x="2582" y="5063"/>
                        <a:pt x="2582" y="6918"/>
                      </a:cubicBezTo>
                      <a:cubicBezTo>
                        <a:pt x="2582" y="7118"/>
                        <a:pt x="2432" y="7269"/>
                        <a:pt x="2206" y="7269"/>
                      </a:cubicBezTo>
                      <a:lnTo>
                        <a:pt x="2206" y="7269"/>
                      </a:lnTo>
                      <a:cubicBezTo>
                        <a:pt x="2005" y="7269"/>
                        <a:pt x="1855" y="7118"/>
                        <a:pt x="1855" y="6918"/>
                      </a:cubicBezTo>
                      <a:lnTo>
                        <a:pt x="1855" y="3860"/>
                      </a:lnTo>
                      <a:cubicBezTo>
                        <a:pt x="1855" y="3810"/>
                        <a:pt x="1780" y="3735"/>
                        <a:pt x="1705" y="3735"/>
                      </a:cubicBezTo>
                      <a:cubicBezTo>
                        <a:pt x="1655" y="3735"/>
                        <a:pt x="1604" y="3810"/>
                        <a:pt x="1604" y="3860"/>
                      </a:cubicBezTo>
                      <a:lnTo>
                        <a:pt x="1604" y="6918"/>
                      </a:lnTo>
                      <a:cubicBezTo>
                        <a:pt x="1604" y="7118"/>
                        <a:pt x="1429" y="7269"/>
                        <a:pt x="1229" y="7269"/>
                      </a:cubicBezTo>
                      <a:lnTo>
                        <a:pt x="1229" y="7269"/>
                      </a:lnTo>
                      <a:cubicBezTo>
                        <a:pt x="1028" y="7269"/>
                        <a:pt x="853" y="7118"/>
                        <a:pt x="853" y="6918"/>
                      </a:cubicBezTo>
                      <a:lnTo>
                        <a:pt x="853" y="1379"/>
                      </a:lnTo>
                      <a:cubicBezTo>
                        <a:pt x="853" y="1304"/>
                        <a:pt x="802" y="1254"/>
                        <a:pt x="752" y="1254"/>
                      </a:cubicBezTo>
                      <a:cubicBezTo>
                        <a:pt x="702" y="1254"/>
                        <a:pt x="652" y="1304"/>
                        <a:pt x="652" y="1379"/>
                      </a:cubicBezTo>
                      <a:lnTo>
                        <a:pt x="652" y="3459"/>
                      </a:lnTo>
                      <a:cubicBezTo>
                        <a:pt x="652" y="3635"/>
                        <a:pt x="502" y="3760"/>
                        <a:pt x="326" y="3760"/>
                      </a:cubicBezTo>
                      <a:lnTo>
                        <a:pt x="326" y="3760"/>
                      </a:lnTo>
                      <a:cubicBezTo>
                        <a:pt x="151" y="3760"/>
                        <a:pt x="0" y="3635"/>
                        <a:pt x="0" y="3459"/>
                      </a:cubicBezTo>
                      <a:lnTo>
                        <a:pt x="0" y="953"/>
                      </a:lnTo>
                      <a:cubicBezTo>
                        <a:pt x="0" y="427"/>
                        <a:pt x="452" y="1"/>
                        <a:pt x="978" y="1"/>
                      </a:cubicBezTo>
                    </a:path>
                  </a:pathLst>
                </a:custGeom>
                <a:solidFill>
                  <a:srgbClr val="33993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08" name="Google Shape;2317;p38"/>
              <p:cNvGrpSpPr/>
              <p:nvPr/>
            </p:nvGrpSpPr>
            <p:grpSpPr>
              <a:xfrm>
                <a:off x="5913709" y="1965096"/>
                <a:ext cx="872655" cy="433353"/>
                <a:chOff x="5913709" y="1965096"/>
                <a:chExt cx="872655" cy="433353"/>
              </a:xfrm>
            </p:grpSpPr>
            <p:sp>
              <p:nvSpPr>
                <p:cNvPr id="149" name="Google Shape;2328;p38"/>
                <p:cNvSpPr/>
                <p:nvPr/>
              </p:nvSpPr>
              <p:spPr>
                <a:xfrm>
                  <a:off x="5961019" y="1965096"/>
                  <a:ext cx="71669" cy="716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0" h="1480" extrusionOk="0">
                      <a:moveTo>
                        <a:pt x="727" y="1"/>
                      </a:moveTo>
                      <a:cubicBezTo>
                        <a:pt x="1128" y="1"/>
                        <a:pt x="1479" y="327"/>
                        <a:pt x="1479" y="728"/>
                      </a:cubicBezTo>
                      <a:cubicBezTo>
                        <a:pt x="1479" y="1129"/>
                        <a:pt x="1128" y="1479"/>
                        <a:pt x="727" y="1479"/>
                      </a:cubicBezTo>
                      <a:cubicBezTo>
                        <a:pt x="326" y="1479"/>
                        <a:pt x="1" y="1129"/>
                        <a:pt x="1" y="728"/>
                      </a:cubicBezTo>
                      <a:cubicBezTo>
                        <a:pt x="1" y="327"/>
                        <a:pt x="326" y="1"/>
                        <a:pt x="727" y="1"/>
                      </a:cubicBezTo>
                      <a:close/>
                    </a:path>
                  </a:pathLst>
                </a:custGeom>
                <a:solidFill>
                  <a:srgbClr val="F2B8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0" name="Google Shape;2329;p38"/>
                <p:cNvSpPr/>
                <p:nvPr/>
              </p:nvSpPr>
              <p:spPr>
                <a:xfrm>
                  <a:off x="5913709" y="2045189"/>
                  <a:ext cx="166291" cy="353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4" h="7295" extrusionOk="0">
                      <a:moveTo>
                        <a:pt x="978" y="1"/>
                      </a:moveTo>
                      <a:lnTo>
                        <a:pt x="2481" y="1"/>
                      </a:lnTo>
                      <a:cubicBezTo>
                        <a:pt x="3008" y="1"/>
                        <a:pt x="3434" y="427"/>
                        <a:pt x="3434" y="978"/>
                      </a:cubicBezTo>
                      <a:lnTo>
                        <a:pt x="3434" y="3460"/>
                      </a:lnTo>
                      <a:cubicBezTo>
                        <a:pt x="3434" y="3635"/>
                        <a:pt x="3283" y="3785"/>
                        <a:pt x="3108" y="3785"/>
                      </a:cubicBezTo>
                      <a:lnTo>
                        <a:pt x="3108" y="3785"/>
                      </a:lnTo>
                      <a:cubicBezTo>
                        <a:pt x="2932" y="3785"/>
                        <a:pt x="2807" y="3635"/>
                        <a:pt x="2807" y="3460"/>
                      </a:cubicBezTo>
                      <a:lnTo>
                        <a:pt x="2807" y="1404"/>
                      </a:lnTo>
                      <a:cubicBezTo>
                        <a:pt x="2807" y="1329"/>
                        <a:pt x="2757" y="1279"/>
                        <a:pt x="2682" y="1279"/>
                      </a:cubicBezTo>
                      <a:cubicBezTo>
                        <a:pt x="2607" y="1279"/>
                        <a:pt x="2556" y="1329"/>
                        <a:pt x="2556" y="1404"/>
                      </a:cubicBezTo>
                      <a:cubicBezTo>
                        <a:pt x="2556" y="3259"/>
                        <a:pt x="2582" y="5064"/>
                        <a:pt x="2582" y="6918"/>
                      </a:cubicBezTo>
                      <a:cubicBezTo>
                        <a:pt x="2582" y="7119"/>
                        <a:pt x="2406" y="7294"/>
                        <a:pt x="2206" y="7294"/>
                      </a:cubicBezTo>
                      <a:lnTo>
                        <a:pt x="2206" y="7294"/>
                      </a:lnTo>
                      <a:cubicBezTo>
                        <a:pt x="2005" y="7294"/>
                        <a:pt x="1855" y="7119"/>
                        <a:pt x="1855" y="6918"/>
                      </a:cubicBezTo>
                      <a:lnTo>
                        <a:pt x="1855" y="3861"/>
                      </a:lnTo>
                      <a:cubicBezTo>
                        <a:pt x="1855" y="3810"/>
                        <a:pt x="1780" y="3760"/>
                        <a:pt x="1704" y="3760"/>
                      </a:cubicBezTo>
                      <a:cubicBezTo>
                        <a:pt x="1654" y="3760"/>
                        <a:pt x="1604" y="3810"/>
                        <a:pt x="1604" y="3861"/>
                      </a:cubicBezTo>
                      <a:lnTo>
                        <a:pt x="1604" y="6918"/>
                      </a:lnTo>
                      <a:cubicBezTo>
                        <a:pt x="1604" y="7119"/>
                        <a:pt x="1429" y="7294"/>
                        <a:pt x="1228" y="7294"/>
                      </a:cubicBezTo>
                      <a:lnTo>
                        <a:pt x="1228" y="7294"/>
                      </a:lnTo>
                      <a:cubicBezTo>
                        <a:pt x="1028" y="7294"/>
                        <a:pt x="852" y="7119"/>
                        <a:pt x="852" y="6918"/>
                      </a:cubicBezTo>
                      <a:lnTo>
                        <a:pt x="852" y="1404"/>
                      </a:lnTo>
                      <a:cubicBezTo>
                        <a:pt x="852" y="1329"/>
                        <a:pt x="802" y="1279"/>
                        <a:pt x="752" y="1279"/>
                      </a:cubicBezTo>
                      <a:cubicBezTo>
                        <a:pt x="702" y="1279"/>
                        <a:pt x="627" y="1329"/>
                        <a:pt x="627" y="1404"/>
                      </a:cubicBezTo>
                      <a:lnTo>
                        <a:pt x="627" y="3460"/>
                      </a:lnTo>
                      <a:cubicBezTo>
                        <a:pt x="627" y="3635"/>
                        <a:pt x="501" y="3785"/>
                        <a:pt x="326" y="3785"/>
                      </a:cubicBezTo>
                      <a:lnTo>
                        <a:pt x="326" y="3785"/>
                      </a:lnTo>
                      <a:cubicBezTo>
                        <a:pt x="150" y="3785"/>
                        <a:pt x="0" y="3635"/>
                        <a:pt x="0" y="3460"/>
                      </a:cubicBezTo>
                      <a:lnTo>
                        <a:pt x="0" y="978"/>
                      </a:lnTo>
                      <a:cubicBezTo>
                        <a:pt x="0" y="427"/>
                        <a:pt x="451" y="1"/>
                        <a:pt x="978" y="1"/>
                      </a:cubicBezTo>
                    </a:path>
                  </a:pathLst>
                </a:custGeom>
                <a:solidFill>
                  <a:srgbClr val="F2B8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1" name="Google Shape;2330;p38"/>
                <p:cNvSpPr/>
                <p:nvPr/>
              </p:nvSpPr>
              <p:spPr>
                <a:xfrm>
                  <a:off x="6196458" y="1965096"/>
                  <a:ext cx="71669" cy="716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0" h="1480" extrusionOk="0">
                      <a:moveTo>
                        <a:pt x="728" y="1"/>
                      </a:moveTo>
                      <a:cubicBezTo>
                        <a:pt x="1129" y="1"/>
                        <a:pt x="1479" y="327"/>
                        <a:pt x="1479" y="728"/>
                      </a:cubicBezTo>
                      <a:cubicBezTo>
                        <a:pt x="1479" y="1129"/>
                        <a:pt x="1129" y="1479"/>
                        <a:pt x="728" y="1479"/>
                      </a:cubicBezTo>
                      <a:cubicBezTo>
                        <a:pt x="327" y="1479"/>
                        <a:pt x="1" y="1129"/>
                        <a:pt x="1" y="728"/>
                      </a:cubicBezTo>
                      <a:cubicBezTo>
                        <a:pt x="1" y="327"/>
                        <a:pt x="327" y="1"/>
                        <a:pt x="728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2" name="Google Shape;2331;p38"/>
                <p:cNvSpPr/>
                <p:nvPr/>
              </p:nvSpPr>
              <p:spPr>
                <a:xfrm>
                  <a:off x="6149147" y="2045189"/>
                  <a:ext cx="166291" cy="353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4" h="7295" extrusionOk="0">
                      <a:moveTo>
                        <a:pt x="978" y="1"/>
                      </a:moveTo>
                      <a:lnTo>
                        <a:pt x="2481" y="1"/>
                      </a:lnTo>
                      <a:cubicBezTo>
                        <a:pt x="3008" y="1"/>
                        <a:pt x="3434" y="427"/>
                        <a:pt x="3434" y="978"/>
                      </a:cubicBezTo>
                      <a:lnTo>
                        <a:pt x="3434" y="3460"/>
                      </a:lnTo>
                      <a:cubicBezTo>
                        <a:pt x="3434" y="3635"/>
                        <a:pt x="3284" y="3785"/>
                        <a:pt x="3108" y="3785"/>
                      </a:cubicBezTo>
                      <a:lnTo>
                        <a:pt x="3108" y="3785"/>
                      </a:lnTo>
                      <a:cubicBezTo>
                        <a:pt x="2933" y="3785"/>
                        <a:pt x="2807" y="3635"/>
                        <a:pt x="2807" y="3460"/>
                      </a:cubicBezTo>
                      <a:lnTo>
                        <a:pt x="2807" y="1404"/>
                      </a:lnTo>
                      <a:cubicBezTo>
                        <a:pt x="2807" y="1329"/>
                        <a:pt x="2757" y="1279"/>
                        <a:pt x="2682" y="1279"/>
                      </a:cubicBezTo>
                      <a:cubicBezTo>
                        <a:pt x="2607" y="1279"/>
                        <a:pt x="2557" y="1329"/>
                        <a:pt x="2557" y="1404"/>
                      </a:cubicBezTo>
                      <a:cubicBezTo>
                        <a:pt x="2557" y="3259"/>
                        <a:pt x="2582" y="5064"/>
                        <a:pt x="2582" y="6918"/>
                      </a:cubicBezTo>
                      <a:cubicBezTo>
                        <a:pt x="2582" y="7119"/>
                        <a:pt x="2406" y="7294"/>
                        <a:pt x="2206" y="7294"/>
                      </a:cubicBezTo>
                      <a:lnTo>
                        <a:pt x="2206" y="7294"/>
                      </a:lnTo>
                      <a:cubicBezTo>
                        <a:pt x="2005" y="7294"/>
                        <a:pt x="1855" y="7119"/>
                        <a:pt x="1855" y="6918"/>
                      </a:cubicBezTo>
                      <a:lnTo>
                        <a:pt x="1855" y="3861"/>
                      </a:lnTo>
                      <a:cubicBezTo>
                        <a:pt x="1855" y="3810"/>
                        <a:pt x="1780" y="3760"/>
                        <a:pt x="1705" y="3760"/>
                      </a:cubicBezTo>
                      <a:cubicBezTo>
                        <a:pt x="1654" y="3760"/>
                        <a:pt x="1604" y="3810"/>
                        <a:pt x="1604" y="3861"/>
                      </a:cubicBezTo>
                      <a:lnTo>
                        <a:pt x="1604" y="6918"/>
                      </a:lnTo>
                      <a:cubicBezTo>
                        <a:pt x="1604" y="7119"/>
                        <a:pt x="1429" y="7294"/>
                        <a:pt x="1228" y="7294"/>
                      </a:cubicBezTo>
                      <a:lnTo>
                        <a:pt x="1228" y="7294"/>
                      </a:lnTo>
                      <a:cubicBezTo>
                        <a:pt x="1028" y="7294"/>
                        <a:pt x="852" y="7119"/>
                        <a:pt x="852" y="6918"/>
                      </a:cubicBezTo>
                      <a:lnTo>
                        <a:pt x="852" y="1404"/>
                      </a:lnTo>
                      <a:cubicBezTo>
                        <a:pt x="852" y="1329"/>
                        <a:pt x="802" y="1279"/>
                        <a:pt x="752" y="1279"/>
                      </a:cubicBezTo>
                      <a:cubicBezTo>
                        <a:pt x="702" y="1279"/>
                        <a:pt x="652" y="1329"/>
                        <a:pt x="652" y="1404"/>
                      </a:cubicBezTo>
                      <a:lnTo>
                        <a:pt x="652" y="3460"/>
                      </a:lnTo>
                      <a:cubicBezTo>
                        <a:pt x="652" y="3635"/>
                        <a:pt x="502" y="3785"/>
                        <a:pt x="326" y="3785"/>
                      </a:cubicBezTo>
                      <a:lnTo>
                        <a:pt x="326" y="3785"/>
                      </a:lnTo>
                      <a:cubicBezTo>
                        <a:pt x="151" y="3785"/>
                        <a:pt x="0" y="3635"/>
                        <a:pt x="0" y="3460"/>
                      </a:cubicBezTo>
                      <a:lnTo>
                        <a:pt x="0" y="978"/>
                      </a:lnTo>
                      <a:cubicBezTo>
                        <a:pt x="0" y="427"/>
                        <a:pt x="451" y="1"/>
                        <a:pt x="978" y="1"/>
                      </a:cubicBezTo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3" name="Google Shape;2332;p38"/>
                <p:cNvSpPr/>
                <p:nvPr/>
              </p:nvSpPr>
              <p:spPr>
                <a:xfrm>
                  <a:off x="6431896" y="1965096"/>
                  <a:ext cx="71669" cy="716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0" h="1480" extrusionOk="0">
                      <a:moveTo>
                        <a:pt x="728" y="1"/>
                      </a:moveTo>
                      <a:cubicBezTo>
                        <a:pt x="1129" y="1"/>
                        <a:pt x="1480" y="327"/>
                        <a:pt x="1480" y="728"/>
                      </a:cubicBezTo>
                      <a:cubicBezTo>
                        <a:pt x="1480" y="1129"/>
                        <a:pt x="1129" y="1479"/>
                        <a:pt x="728" y="1479"/>
                      </a:cubicBezTo>
                      <a:cubicBezTo>
                        <a:pt x="327" y="1479"/>
                        <a:pt x="1" y="1129"/>
                        <a:pt x="1" y="728"/>
                      </a:cubicBezTo>
                      <a:cubicBezTo>
                        <a:pt x="1" y="327"/>
                        <a:pt x="327" y="1"/>
                        <a:pt x="728" y="1"/>
                      </a:cubicBezTo>
                      <a:close/>
                    </a:path>
                  </a:pathLst>
                </a:custGeom>
                <a:solidFill>
                  <a:srgbClr val="33993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4" name="Google Shape;2333;p38"/>
                <p:cNvSpPr/>
                <p:nvPr/>
              </p:nvSpPr>
              <p:spPr>
                <a:xfrm>
                  <a:off x="6384586" y="2045189"/>
                  <a:ext cx="166340" cy="353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5" h="7295" extrusionOk="0">
                      <a:moveTo>
                        <a:pt x="978" y="1"/>
                      </a:moveTo>
                      <a:lnTo>
                        <a:pt x="2482" y="1"/>
                      </a:lnTo>
                      <a:cubicBezTo>
                        <a:pt x="3008" y="1"/>
                        <a:pt x="3434" y="427"/>
                        <a:pt x="3434" y="978"/>
                      </a:cubicBezTo>
                      <a:lnTo>
                        <a:pt x="3434" y="3460"/>
                      </a:lnTo>
                      <a:cubicBezTo>
                        <a:pt x="3434" y="3635"/>
                        <a:pt x="3284" y="3785"/>
                        <a:pt x="3108" y="3785"/>
                      </a:cubicBezTo>
                      <a:lnTo>
                        <a:pt x="3108" y="3785"/>
                      </a:lnTo>
                      <a:cubicBezTo>
                        <a:pt x="2958" y="3785"/>
                        <a:pt x="2807" y="3635"/>
                        <a:pt x="2807" y="3460"/>
                      </a:cubicBezTo>
                      <a:lnTo>
                        <a:pt x="2807" y="1404"/>
                      </a:lnTo>
                      <a:cubicBezTo>
                        <a:pt x="2807" y="1329"/>
                        <a:pt x="2757" y="1279"/>
                        <a:pt x="2707" y="1279"/>
                      </a:cubicBezTo>
                      <a:cubicBezTo>
                        <a:pt x="2607" y="1279"/>
                        <a:pt x="2557" y="1329"/>
                        <a:pt x="2557" y="1404"/>
                      </a:cubicBezTo>
                      <a:cubicBezTo>
                        <a:pt x="2557" y="3259"/>
                        <a:pt x="2582" y="5064"/>
                        <a:pt x="2582" y="6918"/>
                      </a:cubicBezTo>
                      <a:cubicBezTo>
                        <a:pt x="2582" y="7119"/>
                        <a:pt x="2432" y="7294"/>
                        <a:pt x="2206" y="7294"/>
                      </a:cubicBezTo>
                      <a:lnTo>
                        <a:pt x="2206" y="7294"/>
                      </a:lnTo>
                      <a:cubicBezTo>
                        <a:pt x="2005" y="7294"/>
                        <a:pt x="1855" y="7119"/>
                        <a:pt x="1855" y="6918"/>
                      </a:cubicBezTo>
                      <a:lnTo>
                        <a:pt x="1855" y="3861"/>
                      </a:lnTo>
                      <a:cubicBezTo>
                        <a:pt x="1855" y="3810"/>
                        <a:pt x="1780" y="3760"/>
                        <a:pt x="1705" y="3760"/>
                      </a:cubicBezTo>
                      <a:cubicBezTo>
                        <a:pt x="1655" y="3760"/>
                        <a:pt x="1604" y="3810"/>
                        <a:pt x="1604" y="3861"/>
                      </a:cubicBezTo>
                      <a:lnTo>
                        <a:pt x="1604" y="6918"/>
                      </a:lnTo>
                      <a:cubicBezTo>
                        <a:pt x="1604" y="7119"/>
                        <a:pt x="1429" y="7294"/>
                        <a:pt x="1229" y="7294"/>
                      </a:cubicBezTo>
                      <a:lnTo>
                        <a:pt x="1229" y="7294"/>
                      </a:lnTo>
                      <a:cubicBezTo>
                        <a:pt x="1028" y="7294"/>
                        <a:pt x="853" y="7119"/>
                        <a:pt x="853" y="6918"/>
                      </a:cubicBezTo>
                      <a:lnTo>
                        <a:pt x="853" y="1404"/>
                      </a:lnTo>
                      <a:cubicBezTo>
                        <a:pt x="853" y="1329"/>
                        <a:pt x="802" y="1279"/>
                        <a:pt x="752" y="1279"/>
                      </a:cubicBezTo>
                      <a:cubicBezTo>
                        <a:pt x="702" y="1279"/>
                        <a:pt x="652" y="1329"/>
                        <a:pt x="652" y="1404"/>
                      </a:cubicBezTo>
                      <a:lnTo>
                        <a:pt x="652" y="3460"/>
                      </a:lnTo>
                      <a:cubicBezTo>
                        <a:pt x="652" y="3635"/>
                        <a:pt x="502" y="3785"/>
                        <a:pt x="326" y="3785"/>
                      </a:cubicBezTo>
                      <a:lnTo>
                        <a:pt x="326" y="3785"/>
                      </a:lnTo>
                      <a:cubicBezTo>
                        <a:pt x="151" y="3785"/>
                        <a:pt x="0" y="3635"/>
                        <a:pt x="0" y="3460"/>
                      </a:cubicBezTo>
                      <a:lnTo>
                        <a:pt x="0" y="978"/>
                      </a:lnTo>
                      <a:cubicBezTo>
                        <a:pt x="0" y="427"/>
                        <a:pt x="452" y="1"/>
                        <a:pt x="978" y="1"/>
                      </a:cubicBezTo>
                    </a:path>
                  </a:pathLst>
                </a:custGeom>
                <a:solidFill>
                  <a:srgbClr val="33993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5" name="Google Shape;2334;p38"/>
                <p:cNvSpPr/>
                <p:nvPr/>
              </p:nvSpPr>
              <p:spPr>
                <a:xfrm>
                  <a:off x="6667383" y="1965096"/>
                  <a:ext cx="71621" cy="716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79" h="1480" extrusionOk="0">
                      <a:moveTo>
                        <a:pt x="727" y="1"/>
                      </a:moveTo>
                      <a:cubicBezTo>
                        <a:pt x="1153" y="1"/>
                        <a:pt x="1479" y="327"/>
                        <a:pt x="1479" y="728"/>
                      </a:cubicBezTo>
                      <a:cubicBezTo>
                        <a:pt x="1479" y="1129"/>
                        <a:pt x="1153" y="1479"/>
                        <a:pt x="727" y="1479"/>
                      </a:cubicBezTo>
                      <a:cubicBezTo>
                        <a:pt x="326" y="1479"/>
                        <a:pt x="0" y="1129"/>
                        <a:pt x="0" y="728"/>
                      </a:cubicBezTo>
                      <a:cubicBezTo>
                        <a:pt x="0" y="327"/>
                        <a:pt x="326" y="1"/>
                        <a:pt x="727" y="1"/>
                      </a:cubicBezTo>
                      <a:close/>
                    </a:path>
                  </a:pathLst>
                </a:custGeom>
                <a:solidFill>
                  <a:srgbClr val="33993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6" name="Google Shape;2335;p38"/>
                <p:cNvSpPr/>
                <p:nvPr/>
              </p:nvSpPr>
              <p:spPr>
                <a:xfrm>
                  <a:off x="6621235" y="2045189"/>
                  <a:ext cx="165129" cy="353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0" h="7295" extrusionOk="0">
                      <a:moveTo>
                        <a:pt x="953" y="1"/>
                      </a:moveTo>
                      <a:lnTo>
                        <a:pt x="2457" y="1"/>
                      </a:lnTo>
                      <a:cubicBezTo>
                        <a:pt x="2983" y="1"/>
                        <a:pt x="3409" y="427"/>
                        <a:pt x="3409" y="978"/>
                      </a:cubicBezTo>
                      <a:lnTo>
                        <a:pt x="3409" y="3460"/>
                      </a:lnTo>
                      <a:cubicBezTo>
                        <a:pt x="3409" y="3635"/>
                        <a:pt x="3259" y="3785"/>
                        <a:pt x="3108" y="3785"/>
                      </a:cubicBezTo>
                      <a:lnTo>
                        <a:pt x="3108" y="3785"/>
                      </a:lnTo>
                      <a:cubicBezTo>
                        <a:pt x="2933" y="3785"/>
                        <a:pt x="2783" y="3635"/>
                        <a:pt x="2783" y="3460"/>
                      </a:cubicBezTo>
                      <a:lnTo>
                        <a:pt x="2783" y="1404"/>
                      </a:lnTo>
                      <a:cubicBezTo>
                        <a:pt x="2783" y="1329"/>
                        <a:pt x="2733" y="1279"/>
                        <a:pt x="2682" y="1279"/>
                      </a:cubicBezTo>
                      <a:cubicBezTo>
                        <a:pt x="2582" y="1279"/>
                        <a:pt x="2532" y="1329"/>
                        <a:pt x="2532" y="1404"/>
                      </a:cubicBezTo>
                      <a:cubicBezTo>
                        <a:pt x="2532" y="3259"/>
                        <a:pt x="2557" y="5064"/>
                        <a:pt x="2557" y="6918"/>
                      </a:cubicBezTo>
                      <a:cubicBezTo>
                        <a:pt x="2557" y="7119"/>
                        <a:pt x="2407" y="7294"/>
                        <a:pt x="2181" y="7294"/>
                      </a:cubicBezTo>
                      <a:lnTo>
                        <a:pt x="2181" y="7294"/>
                      </a:lnTo>
                      <a:cubicBezTo>
                        <a:pt x="1981" y="7294"/>
                        <a:pt x="1830" y="7119"/>
                        <a:pt x="1830" y="6918"/>
                      </a:cubicBezTo>
                      <a:lnTo>
                        <a:pt x="1830" y="3861"/>
                      </a:lnTo>
                      <a:cubicBezTo>
                        <a:pt x="1830" y="3810"/>
                        <a:pt x="1780" y="3760"/>
                        <a:pt x="1680" y="3760"/>
                      </a:cubicBezTo>
                      <a:cubicBezTo>
                        <a:pt x="1630" y="3760"/>
                        <a:pt x="1580" y="3810"/>
                        <a:pt x="1580" y="3861"/>
                      </a:cubicBezTo>
                      <a:lnTo>
                        <a:pt x="1580" y="6918"/>
                      </a:lnTo>
                      <a:cubicBezTo>
                        <a:pt x="1580" y="7119"/>
                        <a:pt x="1404" y="7294"/>
                        <a:pt x="1204" y="7294"/>
                      </a:cubicBezTo>
                      <a:lnTo>
                        <a:pt x="1204" y="7294"/>
                      </a:lnTo>
                      <a:cubicBezTo>
                        <a:pt x="1003" y="7294"/>
                        <a:pt x="828" y="7119"/>
                        <a:pt x="828" y="6918"/>
                      </a:cubicBezTo>
                      <a:lnTo>
                        <a:pt x="828" y="1404"/>
                      </a:lnTo>
                      <a:cubicBezTo>
                        <a:pt x="828" y="1329"/>
                        <a:pt x="778" y="1279"/>
                        <a:pt x="728" y="1279"/>
                      </a:cubicBezTo>
                      <a:cubicBezTo>
                        <a:pt x="677" y="1279"/>
                        <a:pt x="627" y="1329"/>
                        <a:pt x="627" y="1404"/>
                      </a:cubicBezTo>
                      <a:lnTo>
                        <a:pt x="627" y="3460"/>
                      </a:lnTo>
                      <a:cubicBezTo>
                        <a:pt x="627" y="3635"/>
                        <a:pt x="477" y="3785"/>
                        <a:pt x="301" y="3785"/>
                      </a:cubicBezTo>
                      <a:lnTo>
                        <a:pt x="301" y="3785"/>
                      </a:lnTo>
                      <a:cubicBezTo>
                        <a:pt x="126" y="3785"/>
                        <a:pt x="1" y="3635"/>
                        <a:pt x="1" y="3460"/>
                      </a:cubicBezTo>
                      <a:lnTo>
                        <a:pt x="1" y="978"/>
                      </a:lnTo>
                      <a:cubicBezTo>
                        <a:pt x="1" y="427"/>
                        <a:pt x="427" y="1"/>
                        <a:pt x="953" y="1"/>
                      </a:cubicBezTo>
                    </a:path>
                  </a:pathLst>
                </a:custGeom>
                <a:solidFill>
                  <a:srgbClr val="33993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09" name="Google Shape;2336;p38"/>
              <p:cNvGrpSpPr/>
              <p:nvPr/>
            </p:nvGrpSpPr>
            <p:grpSpPr>
              <a:xfrm>
                <a:off x="5928515" y="2454229"/>
                <a:ext cx="857849" cy="433305"/>
                <a:chOff x="5928515" y="2454229"/>
                <a:chExt cx="857849" cy="433305"/>
              </a:xfrm>
            </p:grpSpPr>
            <p:sp>
              <p:nvSpPr>
                <p:cNvPr id="121" name="Google Shape;2345;p38"/>
                <p:cNvSpPr/>
                <p:nvPr/>
              </p:nvSpPr>
              <p:spPr>
                <a:xfrm>
                  <a:off x="5975874" y="2454229"/>
                  <a:ext cx="71669" cy="716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0" h="1479" extrusionOk="0">
                      <a:moveTo>
                        <a:pt x="727" y="0"/>
                      </a:moveTo>
                      <a:cubicBezTo>
                        <a:pt x="1128" y="0"/>
                        <a:pt x="1479" y="326"/>
                        <a:pt x="1479" y="752"/>
                      </a:cubicBezTo>
                      <a:cubicBezTo>
                        <a:pt x="1479" y="1153"/>
                        <a:pt x="1128" y="1479"/>
                        <a:pt x="727" y="1479"/>
                      </a:cubicBezTo>
                      <a:cubicBezTo>
                        <a:pt x="326" y="1479"/>
                        <a:pt x="0" y="1153"/>
                        <a:pt x="0" y="752"/>
                      </a:cubicBezTo>
                      <a:cubicBezTo>
                        <a:pt x="0" y="326"/>
                        <a:pt x="326" y="0"/>
                        <a:pt x="727" y="0"/>
                      </a:cubicBezTo>
                      <a:close/>
                    </a:path>
                  </a:pathLst>
                </a:custGeom>
                <a:solidFill>
                  <a:srgbClr val="F2B8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2" name="Google Shape;2346;p38"/>
                <p:cNvSpPr/>
                <p:nvPr/>
              </p:nvSpPr>
              <p:spPr>
                <a:xfrm>
                  <a:off x="5928515" y="2535533"/>
                  <a:ext cx="166340" cy="3520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5" h="7269" extrusionOk="0">
                      <a:moveTo>
                        <a:pt x="978" y="0"/>
                      </a:moveTo>
                      <a:lnTo>
                        <a:pt x="2482" y="0"/>
                      </a:lnTo>
                      <a:cubicBezTo>
                        <a:pt x="3008" y="0"/>
                        <a:pt x="3435" y="426"/>
                        <a:pt x="3435" y="953"/>
                      </a:cubicBezTo>
                      <a:lnTo>
                        <a:pt x="3435" y="3459"/>
                      </a:lnTo>
                      <a:cubicBezTo>
                        <a:pt x="3435" y="3634"/>
                        <a:pt x="3284" y="3785"/>
                        <a:pt x="3109" y="3785"/>
                      </a:cubicBezTo>
                      <a:lnTo>
                        <a:pt x="3109" y="3785"/>
                      </a:lnTo>
                      <a:cubicBezTo>
                        <a:pt x="2933" y="3785"/>
                        <a:pt x="2808" y="3634"/>
                        <a:pt x="2808" y="3459"/>
                      </a:cubicBezTo>
                      <a:lnTo>
                        <a:pt x="2808" y="1404"/>
                      </a:lnTo>
                      <a:cubicBezTo>
                        <a:pt x="2808" y="1304"/>
                        <a:pt x="2758" y="1253"/>
                        <a:pt x="2683" y="1253"/>
                      </a:cubicBezTo>
                      <a:cubicBezTo>
                        <a:pt x="2607" y="1253"/>
                        <a:pt x="2557" y="1304"/>
                        <a:pt x="2557" y="1404"/>
                      </a:cubicBezTo>
                      <a:cubicBezTo>
                        <a:pt x="2557" y="3233"/>
                        <a:pt x="2582" y="5063"/>
                        <a:pt x="2582" y="6918"/>
                      </a:cubicBezTo>
                      <a:cubicBezTo>
                        <a:pt x="2582" y="7118"/>
                        <a:pt x="2407" y="7268"/>
                        <a:pt x="2206" y="7268"/>
                      </a:cubicBezTo>
                      <a:lnTo>
                        <a:pt x="2206" y="7268"/>
                      </a:lnTo>
                      <a:cubicBezTo>
                        <a:pt x="2006" y="7268"/>
                        <a:pt x="1830" y="7118"/>
                        <a:pt x="1830" y="6918"/>
                      </a:cubicBezTo>
                      <a:lnTo>
                        <a:pt x="1830" y="3860"/>
                      </a:lnTo>
                      <a:cubicBezTo>
                        <a:pt x="1830" y="3810"/>
                        <a:pt x="1780" y="3760"/>
                        <a:pt x="1705" y="3760"/>
                      </a:cubicBezTo>
                      <a:cubicBezTo>
                        <a:pt x="1655" y="3760"/>
                        <a:pt x="1605" y="3810"/>
                        <a:pt x="1605" y="3860"/>
                      </a:cubicBezTo>
                      <a:lnTo>
                        <a:pt x="1605" y="6918"/>
                      </a:lnTo>
                      <a:cubicBezTo>
                        <a:pt x="1605" y="7118"/>
                        <a:pt x="1429" y="7268"/>
                        <a:pt x="1229" y="7268"/>
                      </a:cubicBezTo>
                      <a:lnTo>
                        <a:pt x="1229" y="7268"/>
                      </a:lnTo>
                      <a:cubicBezTo>
                        <a:pt x="1028" y="7268"/>
                        <a:pt x="853" y="7118"/>
                        <a:pt x="853" y="6918"/>
                      </a:cubicBezTo>
                      <a:lnTo>
                        <a:pt x="853" y="1404"/>
                      </a:lnTo>
                      <a:cubicBezTo>
                        <a:pt x="853" y="1304"/>
                        <a:pt x="803" y="1253"/>
                        <a:pt x="753" y="1253"/>
                      </a:cubicBezTo>
                      <a:cubicBezTo>
                        <a:pt x="703" y="1253"/>
                        <a:pt x="627" y="1304"/>
                        <a:pt x="627" y="1404"/>
                      </a:cubicBezTo>
                      <a:lnTo>
                        <a:pt x="627" y="3459"/>
                      </a:lnTo>
                      <a:cubicBezTo>
                        <a:pt x="627" y="3634"/>
                        <a:pt x="502" y="3785"/>
                        <a:pt x="327" y="3785"/>
                      </a:cubicBezTo>
                      <a:lnTo>
                        <a:pt x="327" y="3785"/>
                      </a:lnTo>
                      <a:cubicBezTo>
                        <a:pt x="151" y="3785"/>
                        <a:pt x="1" y="3634"/>
                        <a:pt x="1" y="3459"/>
                      </a:cubicBezTo>
                      <a:lnTo>
                        <a:pt x="1" y="953"/>
                      </a:lnTo>
                      <a:cubicBezTo>
                        <a:pt x="1" y="426"/>
                        <a:pt x="427" y="0"/>
                        <a:pt x="978" y="0"/>
                      </a:cubicBezTo>
                    </a:path>
                  </a:pathLst>
                </a:custGeom>
                <a:solidFill>
                  <a:srgbClr val="F2B8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1" name="Google Shape;2347;p38"/>
                <p:cNvSpPr/>
                <p:nvPr/>
              </p:nvSpPr>
              <p:spPr>
                <a:xfrm>
                  <a:off x="6211311" y="2454229"/>
                  <a:ext cx="71669" cy="716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0" h="1479" extrusionOk="0">
                      <a:moveTo>
                        <a:pt x="727" y="0"/>
                      </a:moveTo>
                      <a:cubicBezTo>
                        <a:pt x="1128" y="0"/>
                        <a:pt x="1479" y="326"/>
                        <a:pt x="1479" y="752"/>
                      </a:cubicBezTo>
                      <a:cubicBezTo>
                        <a:pt x="1479" y="1153"/>
                        <a:pt x="1128" y="1479"/>
                        <a:pt x="727" y="1479"/>
                      </a:cubicBezTo>
                      <a:cubicBezTo>
                        <a:pt x="326" y="1479"/>
                        <a:pt x="1" y="1153"/>
                        <a:pt x="1" y="752"/>
                      </a:cubicBezTo>
                      <a:cubicBezTo>
                        <a:pt x="1" y="326"/>
                        <a:pt x="326" y="0"/>
                        <a:pt x="727" y="0"/>
                      </a:cubicBezTo>
                      <a:close/>
                    </a:path>
                  </a:pathLst>
                </a:custGeom>
                <a:solidFill>
                  <a:srgbClr val="F2B8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" name="Google Shape;2348;p38"/>
                <p:cNvSpPr/>
                <p:nvPr/>
              </p:nvSpPr>
              <p:spPr>
                <a:xfrm>
                  <a:off x="6164002" y="2535533"/>
                  <a:ext cx="166291" cy="3520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4" h="7269" extrusionOk="0">
                      <a:moveTo>
                        <a:pt x="978" y="0"/>
                      </a:moveTo>
                      <a:lnTo>
                        <a:pt x="2481" y="0"/>
                      </a:lnTo>
                      <a:cubicBezTo>
                        <a:pt x="3008" y="0"/>
                        <a:pt x="3434" y="426"/>
                        <a:pt x="3434" y="953"/>
                      </a:cubicBezTo>
                      <a:lnTo>
                        <a:pt x="3434" y="3459"/>
                      </a:lnTo>
                      <a:cubicBezTo>
                        <a:pt x="3434" y="3634"/>
                        <a:pt x="3283" y="3785"/>
                        <a:pt x="3108" y="3785"/>
                      </a:cubicBezTo>
                      <a:lnTo>
                        <a:pt x="3108" y="3785"/>
                      </a:lnTo>
                      <a:cubicBezTo>
                        <a:pt x="2932" y="3785"/>
                        <a:pt x="2807" y="3634"/>
                        <a:pt x="2807" y="3459"/>
                      </a:cubicBezTo>
                      <a:lnTo>
                        <a:pt x="2807" y="1404"/>
                      </a:lnTo>
                      <a:cubicBezTo>
                        <a:pt x="2807" y="1304"/>
                        <a:pt x="2757" y="1253"/>
                        <a:pt x="2682" y="1253"/>
                      </a:cubicBezTo>
                      <a:cubicBezTo>
                        <a:pt x="2607" y="1253"/>
                        <a:pt x="2556" y="1304"/>
                        <a:pt x="2556" y="1404"/>
                      </a:cubicBezTo>
                      <a:cubicBezTo>
                        <a:pt x="2556" y="3233"/>
                        <a:pt x="2582" y="5063"/>
                        <a:pt x="2582" y="6918"/>
                      </a:cubicBezTo>
                      <a:cubicBezTo>
                        <a:pt x="2582" y="7118"/>
                        <a:pt x="2406" y="7268"/>
                        <a:pt x="2206" y="7268"/>
                      </a:cubicBezTo>
                      <a:lnTo>
                        <a:pt x="2206" y="7268"/>
                      </a:lnTo>
                      <a:cubicBezTo>
                        <a:pt x="2005" y="7268"/>
                        <a:pt x="1855" y="7118"/>
                        <a:pt x="1855" y="6918"/>
                      </a:cubicBezTo>
                      <a:lnTo>
                        <a:pt x="1855" y="3860"/>
                      </a:lnTo>
                      <a:cubicBezTo>
                        <a:pt x="1855" y="3810"/>
                        <a:pt x="1780" y="3760"/>
                        <a:pt x="1704" y="3760"/>
                      </a:cubicBezTo>
                      <a:cubicBezTo>
                        <a:pt x="1654" y="3760"/>
                        <a:pt x="1604" y="3810"/>
                        <a:pt x="1604" y="3860"/>
                      </a:cubicBezTo>
                      <a:lnTo>
                        <a:pt x="1604" y="6918"/>
                      </a:lnTo>
                      <a:cubicBezTo>
                        <a:pt x="1604" y="7118"/>
                        <a:pt x="1429" y="7268"/>
                        <a:pt x="1228" y="7268"/>
                      </a:cubicBezTo>
                      <a:lnTo>
                        <a:pt x="1228" y="7268"/>
                      </a:lnTo>
                      <a:cubicBezTo>
                        <a:pt x="1028" y="7268"/>
                        <a:pt x="852" y="7118"/>
                        <a:pt x="852" y="6918"/>
                      </a:cubicBezTo>
                      <a:lnTo>
                        <a:pt x="852" y="1404"/>
                      </a:lnTo>
                      <a:cubicBezTo>
                        <a:pt x="852" y="1304"/>
                        <a:pt x="802" y="1253"/>
                        <a:pt x="752" y="1253"/>
                      </a:cubicBezTo>
                      <a:cubicBezTo>
                        <a:pt x="702" y="1253"/>
                        <a:pt x="627" y="1304"/>
                        <a:pt x="627" y="1404"/>
                      </a:cubicBezTo>
                      <a:lnTo>
                        <a:pt x="627" y="3459"/>
                      </a:lnTo>
                      <a:cubicBezTo>
                        <a:pt x="627" y="3634"/>
                        <a:pt x="501" y="3785"/>
                        <a:pt x="326" y="3785"/>
                      </a:cubicBezTo>
                      <a:lnTo>
                        <a:pt x="326" y="3785"/>
                      </a:lnTo>
                      <a:cubicBezTo>
                        <a:pt x="150" y="3785"/>
                        <a:pt x="0" y="3634"/>
                        <a:pt x="0" y="3459"/>
                      </a:cubicBezTo>
                      <a:lnTo>
                        <a:pt x="0" y="953"/>
                      </a:lnTo>
                      <a:cubicBezTo>
                        <a:pt x="0" y="426"/>
                        <a:pt x="451" y="0"/>
                        <a:pt x="978" y="0"/>
                      </a:cubicBezTo>
                    </a:path>
                  </a:pathLst>
                </a:custGeom>
                <a:solidFill>
                  <a:srgbClr val="F2B8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3" name="Google Shape;2351;p38"/>
                <p:cNvSpPr/>
                <p:nvPr/>
              </p:nvSpPr>
              <p:spPr>
                <a:xfrm>
                  <a:off x="6431896" y="2454229"/>
                  <a:ext cx="71669" cy="716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0" h="1479" extrusionOk="0">
                      <a:moveTo>
                        <a:pt x="728" y="0"/>
                      </a:moveTo>
                      <a:cubicBezTo>
                        <a:pt x="1129" y="0"/>
                        <a:pt x="1480" y="326"/>
                        <a:pt x="1480" y="752"/>
                      </a:cubicBezTo>
                      <a:cubicBezTo>
                        <a:pt x="1480" y="1153"/>
                        <a:pt x="1129" y="1479"/>
                        <a:pt x="728" y="1479"/>
                      </a:cubicBezTo>
                      <a:cubicBezTo>
                        <a:pt x="327" y="1479"/>
                        <a:pt x="1" y="1153"/>
                        <a:pt x="1" y="752"/>
                      </a:cubicBezTo>
                      <a:cubicBezTo>
                        <a:pt x="1" y="326"/>
                        <a:pt x="327" y="0"/>
                        <a:pt x="728" y="0"/>
                      </a:cubicBez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4" name="Google Shape;2352;p38"/>
                <p:cNvSpPr/>
                <p:nvPr/>
              </p:nvSpPr>
              <p:spPr>
                <a:xfrm>
                  <a:off x="6384586" y="2535533"/>
                  <a:ext cx="166340" cy="3520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5" h="7269" extrusionOk="0">
                      <a:moveTo>
                        <a:pt x="978" y="0"/>
                      </a:moveTo>
                      <a:lnTo>
                        <a:pt x="2482" y="0"/>
                      </a:lnTo>
                      <a:cubicBezTo>
                        <a:pt x="3008" y="0"/>
                        <a:pt x="3434" y="426"/>
                        <a:pt x="3434" y="953"/>
                      </a:cubicBezTo>
                      <a:lnTo>
                        <a:pt x="3434" y="3459"/>
                      </a:lnTo>
                      <a:cubicBezTo>
                        <a:pt x="3434" y="3634"/>
                        <a:pt x="3284" y="3785"/>
                        <a:pt x="3108" y="3785"/>
                      </a:cubicBezTo>
                      <a:lnTo>
                        <a:pt x="3108" y="3785"/>
                      </a:lnTo>
                      <a:cubicBezTo>
                        <a:pt x="2958" y="3785"/>
                        <a:pt x="2807" y="3634"/>
                        <a:pt x="2807" y="3459"/>
                      </a:cubicBezTo>
                      <a:lnTo>
                        <a:pt x="2807" y="1404"/>
                      </a:lnTo>
                      <a:cubicBezTo>
                        <a:pt x="2807" y="1304"/>
                        <a:pt x="2757" y="1253"/>
                        <a:pt x="2707" y="1253"/>
                      </a:cubicBezTo>
                      <a:cubicBezTo>
                        <a:pt x="2607" y="1253"/>
                        <a:pt x="2557" y="1304"/>
                        <a:pt x="2557" y="1404"/>
                      </a:cubicBezTo>
                      <a:cubicBezTo>
                        <a:pt x="2557" y="3233"/>
                        <a:pt x="2582" y="5063"/>
                        <a:pt x="2582" y="6918"/>
                      </a:cubicBezTo>
                      <a:cubicBezTo>
                        <a:pt x="2582" y="7118"/>
                        <a:pt x="2432" y="7268"/>
                        <a:pt x="2206" y="7268"/>
                      </a:cubicBezTo>
                      <a:lnTo>
                        <a:pt x="2206" y="7268"/>
                      </a:lnTo>
                      <a:cubicBezTo>
                        <a:pt x="2005" y="7268"/>
                        <a:pt x="1855" y="7118"/>
                        <a:pt x="1855" y="6918"/>
                      </a:cubicBezTo>
                      <a:lnTo>
                        <a:pt x="1855" y="3860"/>
                      </a:lnTo>
                      <a:cubicBezTo>
                        <a:pt x="1855" y="3810"/>
                        <a:pt x="1780" y="3760"/>
                        <a:pt x="1705" y="3760"/>
                      </a:cubicBezTo>
                      <a:cubicBezTo>
                        <a:pt x="1655" y="3760"/>
                        <a:pt x="1604" y="3810"/>
                        <a:pt x="1604" y="3860"/>
                      </a:cubicBezTo>
                      <a:lnTo>
                        <a:pt x="1604" y="6918"/>
                      </a:lnTo>
                      <a:cubicBezTo>
                        <a:pt x="1604" y="7118"/>
                        <a:pt x="1429" y="7268"/>
                        <a:pt x="1229" y="7268"/>
                      </a:cubicBezTo>
                      <a:lnTo>
                        <a:pt x="1229" y="7268"/>
                      </a:lnTo>
                      <a:cubicBezTo>
                        <a:pt x="1028" y="7268"/>
                        <a:pt x="853" y="7118"/>
                        <a:pt x="853" y="6918"/>
                      </a:cubicBezTo>
                      <a:lnTo>
                        <a:pt x="853" y="1404"/>
                      </a:lnTo>
                      <a:cubicBezTo>
                        <a:pt x="853" y="1304"/>
                        <a:pt x="802" y="1253"/>
                        <a:pt x="752" y="1253"/>
                      </a:cubicBezTo>
                      <a:cubicBezTo>
                        <a:pt x="702" y="1253"/>
                        <a:pt x="652" y="1304"/>
                        <a:pt x="652" y="1404"/>
                      </a:cubicBezTo>
                      <a:lnTo>
                        <a:pt x="652" y="3459"/>
                      </a:lnTo>
                      <a:cubicBezTo>
                        <a:pt x="652" y="3634"/>
                        <a:pt x="502" y="3785"/>
                        <a:pt x="326" y="3785"/>
                      </a:cubicBezTo>
                      <a:lnTo>
                        <a:pt x="326" y="3785"/>
                      </a:lnTo>
                      <a:cubicBezTo>
                        <a:pt x="151" y="3785"/>
                        <a:pt x="0" y="3634"/>
                        <a:pt x="0" y="3459"/>
                      </a:cubicBezTo>
                      <a:lnTo>
                        <a:pt x="0" y="953"/>
                      </a:lnTo>
                      <a:cubicBezTo>
                        <a:pt x="0" y="426"/>
                        <a:pt x="452" y="0"/>
                        <a:pt x="978" y="0"/>
                      </a:cubicBezTo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3" name="Google Shape;2353;p38"/>
                <p:cNvSpPr/>
                <p:nvPr/>
              </p:nvSpPr>
              <p:spPr>
                <a:xfrm>
                  <a:off x="6667383" y="2454229"/>
                  <a:ext cx="71621" cy="716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79" h="1479" extrusionOk="0">
                      <a:moveTo>
                        <a:pt x="727" y="0"/>
                      </a:moveTo>
                      <a:cubicBezTo>
                        <a:pt x="1153" y="0"/>
                        <a:pt x="1479" y="326"/>
                        <a:pt x="1479" y="752"/>
                      </a:cubicBezTo>
                      <a:cubicBezTo>
                        <a:pt x="1479" y="1153"/>
                        <a:pt x="1153" y="1479"/>
                        <a:pt x="727" y="1479"/>
                      </a:cubicBezTo>
                      <a:cubicBezTo>
                        <a:pt x="326" y="1479"/>
                        <a:pt x="0" y="1153"/>
                        <a:pt x="0" y="752"/>
                      </a:cubicBezTo>
                      <a:cubicBezTo>
                        <a:pt x="0" y="326"/>
                        <a:pt x="326" y="0"/>
                        <a:pt x="727" y="0"/>
                      </a:cubicBez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4" name="Google Shape;2354;p38"/>
                <p:cNvSpPr/>
                <p:nvPr/>
              </p:nvSpPr>
              <p:spPr>
                <a:xfrm>
                  <a:off x="6621235" y="2535533"/>
                  <a:ext cx="165129" cy="3520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0" h="7269" extrusionOk="0">
                      <a:moveTo>
                        <a:pt x="953" y="0"/>
                      </a:moveTo>
                      <a:lnTo>
                        <a:pt x="2457" y="0"/>
                      </a:lnTo>
                      <a:cubicBezTo>
                        <a:pt x="2983" y="0"/>
                        <a:pt x="3409" y="426"/>
                        <a:pt x="3409" y="953"/>
                      </a:cubicBezTo>
                      <a:lnTo>
                        <a:pt x="3409" y="3459"/>
                      </a:lnTo>
                      <a:cubicBezTo>
                        <a:pt x="3409" y="3634"/>
                        <a:pt x="3259" y="3785"/>
                        <a:pt x="3108" y="3785"/>
                      </a:cubicBezTo>
                      <a:lnTo>
                        <a:pt x="3108" y="3785"/>
                      </a:lnTo>
                      <a:cubicBezTo>
                        <a:pt x="2933" y="3785"/>
                        <a:pt x="2783" y="3634"/>
                        <a:pt x="2783" y="3459"/>
                      </a:cubicBezTo>
                      <a:lnTo>
                        <a:pt x="2783" y="1404"/>
                      </a:lnTo>
                      <a:cubicBezTo>
                        <a:pt x="2783" y="1304"/>
                        <a:pt x="2733" y="1253"/>
                        <a:pt x="2682" y="1253"/>
                      </a:cubicBezTo>
                      <a:cubicBezTo>
                        <a:pt x="2582" y="1253"/>
                        <a:pt x="2532" y="1304"/>
                        <a:pt x="2532" y="1404"/>
                      </a:cubicBezTo>
                      <a:cubicBezTo>
                        <a:pt x="2532" y="3233"/>
                        <a:pt x="2557" y="5063"/>
                        <a:pt x="2557" y="6918"/>
                      </a:cubicBezTo>
                      <a:cubicBezTo>
                        <a:pt x="2557" y="7118"/>
                        <a:pt x="2407" y="7268"/>
                        <a:pt x="2181" y="7268"/>
                      </a:cubicBezTo>
                      <a:lnTo>
                        <a:pt x="2181" y="7268"/>
                      </a:lnTo>
                      <a:cubicBezTo>
                        <a:pt x="1981" y="7268"/>
                        <a:pt x="1830" y="7118"/>
                        <a:pt x="1830" y="6918"/>
                      </a:cubicBezTo>
                      <a:lnTo>
                        <a:pt x="1830" y="3860"/>
                      </a:lnTo>
                      <a:cubicBezTo>
                        <a:pt x="1830" y="3810"/>
                        <a:pt x="1780" y="3760"/>
                        <a:pt x="1680" y="3760"/>
                      </a:cubicBezTo>
                      <a:cubicBezTo>
                        <a:pt x="1630" y="3760"/>
                        <a:pt x="1580" y="3810"/>
                        <a:pt x="1580" y="3860"/>
                      </a:cubicBezTo>
                      <a:lnTo>
                        <a:pt x="1580" y="6918"/>
                      </a:lnTo>
                      <a:cubicBezTo>
                        <a:pt x="1580" y="7118"/>
                        <a:pt x="1404" y="7268"/>
                        <a:pt x="1204" y="7268"/>
                      </a:cubicBezTo>
                      <a:lnTo>
                        <a:pt x="1204" y="7268"/>
                      </a:lnTo>
                      <a:cubicBezTo>
                        <a:pt x="1003" y="7268"/>
                        <a:pt x="828" y="7118"/>
                        <a:pt x="828" y="6918"/>
                      </a:cubicBezTo>
                      <a:lnTo>
                        <a:pt x="828" y="1404"/>
                      </a:lnTo>
                      <a:cubicBezTo>
                        <a:pt x="828" y="1304"/>
                        <a:pt x="778" y="1253"/>
                        <a:pt x="728" y="1253"/>
                      </a:cubicBezTo>
                      <a:cubicBezTo>
                        <a:pt x="677" y="1253"/>
                        <a:pt x="627" y="1304"/>
                        <a:pt x="627" y="1404"/>
                      </a:cubicBezTo>
                      <a:lnTo>
                        <a:pt x="627" y="3459"/>
                      </a:lnTo>
                      <a:cubicBezTo>
                        <a:pt x="627" y="3634"/>
                        <a:pt x="477" y="3785"/>
                        <a:pt x="301" y="3785"/>
                      </a:cubicBezTo>
                      <a:lnTo>
                        <a:pt x="301" y="3785"/>
                      </a:lnTo>
                      <a:cubicBezTo>
                        <a:pt x="126" y="3785"/>
                        <a:pt x="1" y="3634"/>
                        <a:pt x="1" y="3459"/>
                      </a:cubicBezTo>
                      <a:lnTo>
                        <a:pt x="1" y="953"/>
                      </a:lnTo>
                      <a:cubicBezTo>
                        <a:pt x="1" y="426"/>
                        <a:pt x="427" y="0"/>
                        <a:pt x="953" y="0"/>
                      </a:cubicBezTo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95" name="Google Shape;2374;p38"/>
            <p:cNvGrpSpPr/>
            <p:nvPr/>
          </p:nvGrpSpPr>
          <p:grpSpPr>
            <a:xfrm flipH="1">
              <a:off x="5769484" y="2678084"/>
              <a:ext cx="945845" cy="1264124"/>
              <a:chOff x="3057709" y="2658009"/>
              <a:chExt cx="945845" cy="1264124"/>
            </a:xfrm>
          </p:grpSpPr>
          <p:cxnSp>
            <p:nvCxnSpPr>
              <p:cNvPr id="99" name="Google Shape;2375;p38"/>
              <p:cNvCxnSpPr/>
              <p:nvPr/>
            </p:nvCxnSpPr>
            <p:spPr>
              <a:xfrm>
                <a:off x="3997278" y="2658009"/>
                <a:ext cx="6276" cy="1264124"/>
              </a:xfrm>
              <a:prstGeom prst="straightConnector1">
                <a:avLst/>
              </a:prstGeom>
              <a:noFill/>
              <a:ln w="19050" cap="flat" cmpd="sng">
                <a:solidFill>
                  <a:srgbClr val="33993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0" name="Google Shape;2376;p38"/>
              <p:cNvCxnSpPr>
                <a:cxnSpLocks/>
              </p:cNvCxnSpPr>
              <p:nvPr/>
            </p:nvCxnSpPr>
            <p:spPr>
              <a:xfrm flipH="1">
                <a:off x="3057709" y="3276098"/>
                <a:ext cx="945845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339933"/>
                </a:solidFill>
                <a:prstDash val="solid"/>
                <a:round/>
                <a:headEnd type="none" w="med" len="med"/>
                <a:tailEnd type="oval" w="med" len="med"/>
              </a:ln>
            </p:spPr>
          </p:cxnSp>
        </p:grpSp>
        <p:sp>
          <p:nvSpPr>
            <p:cNvPr id="97" name="Google Shape;2379;p38"/>
            <p:cNvSpPr txBox="1"/>
            <p:nvPr/>
          </p:nvSpPr>
          <p:spPr>
            <a:xfrm>
              <a:off x="6474603" y="2961405"/>
              <a:ext cx="2809399" cy="6437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 b="1" dirty="0">
                  <a:solidFill>
                    <a:srgbClr val="339933"/>
                  </a:solidFill>
                  <a:latin typeface="Fira Sans"/>
                  <a:ea typeface="Fira Sans"/>
                  <a:cs typeface="Fira Sans"/>
                  <a:sym typeface="Fira Sans"/>
                </a:rPr>
                <a:t>1 REUNIÓN CON DIPRES</a:t>
              </a:r>
              <a:endParaRPr sz="2000" b="1" dirty="0">
                <a:solidFill>
                  <a:srgbClr val="339933"/>
                </a:solidFill>
                <a:latin typeface="Fira Sans"/>
                <a:ea typeface="Fira Sans"/>
                <a:cs typeface="Fira Sans"/>
                <a:sym typeface="Fira Sans"/>
              </a:endParaRPr>
            </a:p>
          </p:txBody>
        </p:sp>
      </p:grpSp>
      <p:grpSp>
        <p:nvGrpSpPr>
          <p:cNvPr id="87" name="Grupo 86">
            <a:extLst>
              <a:ext uri="{FF2B5EF4-FFF2-40B4-BE49-F238E27FC236}">
                <a16:creationId xmlns:a16="http://schemas.microsoft.com/office/drawing/2014/main" id="{74C10FC4-C1C5-4B23-8B72-6B2D211C7F6E}"/>
              </a:ext>
            </a:extLst>
          </p:cNvPr>
          <p:cNvGrpSpPr/>
          <p:nvPr/>
        </p:nvGrpSpPr>
        <p:grpSpPr>
          <a:xfrm>
            <a:off x="6474" y="69712"/>
            <a:ext cx="12189971" cy="1194284"/>
            <a:chOff x="6474" y="69712"/>
            <a:chExt cx="12189971" cy="1194284"/>
          </a:xfrm>
        </p:grpSpPr>
        <p:sp>
          <p:nvSpPr>
            <p:cNvPr id="88" name="Rectángulo 87">
              <a:extLst>
                <a:ext uri="{FF2B5EF4-FFF2-40B4-BE49-F238E27FC236}">
                  <a16:creationId xmlns:a16="http://schemas.microsoft.com/office/drawing/2014/main" id="{7FB5D6D3-B99E-4643-B81B-E62245D5AA17}"/>
                </a:ext>
              </a:extLst>
            </p:cNvPr>
            <p:cNvSpPr/>
            <p:nvPr/>
          </p:nvSpPr>
          <p:spPr>
            <a:xfrm>
              <a:off x="874894" y="441347"/>
              <a:ext cx="11321551" cy="427876"/>
            </a:xfrm>
            <a:prstGeom prst="rect">
              <a:avLst/>
            </a:prstGeom>
            <a:solidFill>
              <a:srgbClr val="F2B8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2000" b="1" dirty="0"/>
                <a:t> CONTROL FINANCIERO PRESUPUESTARIO</a:t>
              </a:r>
            </a:p>
          </p:txBody>
        </p:sp>
        <p:sp>
          <p:nvSpPr>
            <p:cNvPr id="89" name="Forma libre 23">
              <a:extLst>
                <a:ext uri="{FF2B5EF4-FFF2-40B4-BE49-F238E27FC236}">
                  <a16:creationId xmlns:a16="http://schemas.microsoft.com/office/drawing/2014/main" id="{63A3C7C0-228D-4BEA-863D-5347358C2CE9}"/>
                </a:ext>
              </a:extLst>
            </p:cNvPr>
            <p:cNvSpPr/>
            <p:nvPr/>
          </p:nvSpPr>
          <p:spPr>
            <a:xfrm>
              <a:off x="56635" y="69712"/>
              <a:ext cx="1240125" cy="1194284"/>
            </a:xfrm>
            <a:custGeom>
              <a:avLst/>
              <a:gdLst>
                <a:gd name="connsiteX0" fmla="*/ 0 w 1463992"/>
                <a:gd name="connsiteY0" fmla="*/ 757998 h 1515995"/>
                <a:gd name="connsiteX1" fmla="*/ 731996 w 1463992"/>
                <a:gd name="connsiteY1" fmla="*/ 0 h 1515995"/>
                <a:gd name="connsiteX2" fmla="*/ 1463992 w 1463992"/>
                <a:gd name="connsiteY2" fmla="*/ 757998 h 1515995"/>
                <a:gd name="connsiteX3" fmla="*/ 731996 w 1463992"/>
                <a:gd name="connsiteY3" fmla="*/ 1515996 h 1515995"/>
                <a:gd name="connsiteX4" fmla="*/ 0 w 1463992"/>
                <a:gd name="connsiteY4" fmla="*/ 757998 h 1515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63992" h="1515995">
                  <a:moveTo>
                    <a:pt x="0" y="757998"/>
                  </a:moveTo>
                  <a:cubicBezTo>
                    <a:pt x="0" y="339367"/>
                    <a:pt x="327726" y="0"/>
                    <a:pt x="731996" y="0"/>
                  </a:cubicBezTo>
                  <a:cubicBezTo>
                    <a:pt x="1136266" y="0"/>
                    <a:pt x="1463992" y="339367"/>
                    <a:pt x="1463992" y="757998"/>
                  </a:cubicBezTo>
                  <a:cubicBezTo>
                    <a:pt x="1463992" y="1176629"/>
                    <a:pt x="1136266" y="1515996"/>
                    <a:pt x="731996" y="1515996"/>
                  </a:cubicBezTo>
                  <a:cubicBezTo>
                    <a:pt x="327726" y="1515996"/>
                    <a:pt x="0" y="1176629"/>
                    <a:pt x="0" y="757998"/>
                  </a:cubicBezTo>
                  <a:close/>
                </a:path>
              </a:pathLst>
            </a:custGeom>
            <a:solidFill>
              <a:srgbClr val="F2B800"/>
            </a:solidFill>
            <a:ln w="19050"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4557" tIns="232172" rIns="224557" bIns="232172" numCol="1" spcCol="1270" anchor="ctr" anchorCtr="0">
              <a:noAutofit/>
            </a:bodyPr>
            <a:lstStyle/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2000" b="1" kern="1200" dirty="0"/>
            </a:p>
          </p:txBody>
        </p:sp>
        <p:sp>
          <p:nvSpPr>
            <p:cNvPr id="90" name="CuadroTexto 89">
              <a:extLst>
                <a:ext uri="{FF2B5EF4-FFF2-40B4-BE49-F238E27FC236}">
                  <a16:creationId xmlns:a16="http://schemas.microsoft.com/office/drawing/2014/main" id="{CD43EF2A-D693-466D-97AC-1B2E995B745B}"/>
                </a:ext>
              </a:extLst>
            </p:cNvPr>
            <p:cNvSpPr txBox="1"/>
            <p:nvPr/>
          </p:nvSpPr>
          <p:spPr>
            <a:xfrm>
              <a:off x="6474" y="369648"/>
              <a:ext cx="136955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b="1" dirty="0">
                  <a:solidFill>
                    <a:schemeClr val="bg1"/>
                  </a:solidFill>
                </a:rPr>
                <a:t>ÁREA INTERVENCIÓN</a:t>
              </a:r>
              <a:endParaRPr lang="es-CL" sz="14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7781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657062" y="1510339"/>
            <a:ext cx="1222018" cy="1222018"/>
          </a:xfrm>
          <a:prstGeom prst="rect">
            <a:avLst/>
          </a:prstGeom>
        </p:spPr>
      </p:pic>
      <p:sp>
        <p:nvSpPr>
          <p:cNvPr id="10" name="Marcador de contenido 2"/>
          <p:cNvSpPr txBox="1">
            <a:spLocks/>
          </p:cNvSpPr>
          <p:nvPr/>
        </p:nvSpPr>
        <p:spPr>
          <a:xfrm>
            <a:off x="5759301" y="2067122"/>
            <a:ext cx="5958020" cy="42976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s-CL" dirty="0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29272" b="9616"/>
          <a:stretch/>
        </p:blipFill>
        <p:spPr>
          <a:xfrm>
            <a:off x="2038032" y="1886600"/>
            <a:ext cx="395471" cy="331651"/>
          </a:xfrm>
          <a:prstGeom prst="rect">
            <a:avLst/>
          </a:prstGeom>
        </p:spPr>
      </p:pic>
      <p:sp>
        <p:nvSpPr>
          <p:cNvPr id="167" name="Rectángulo 166"/>
          <p:cNvSpPr/>
          <p:nvPr/>
        </p:nvSpPr>
        <p:spPr>
          <a:xfrm>
            <a:off x="4742810" y="1882685"/>
            <a:ext cx="2699582" cy="392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REGISTRO</a:t>
            </a:r>
          </a:p>
        </p:txBody>
      </p:sp>
      <p:grpSp>
        <p:nvGrpSpPr>
          <p:cNvPr id="169" name="Grupo 168"/>
          <p:cNvGrpSpPr/>
          <p:nvPr/>
        </p:nvGrpSpPr>
        <p:grpSpPr>
          <a:xfrm>
            <a:off x="2903055" y="1446703"/>
            <a:ext cx="3099033" cy="1264124"/>
            <a:chOff x="254329" y="4970033"/>
            <a:chExt cx="818322" cy="1264124"/>
          </a:xfrm>
        </p:grpSpPr>
        <p:cxnSp>
          <p:nvCxnSpPr>
            <p:cNvPr id="170" name="Google Shape;2375;p38"/>
            <p:cNvCxnSpPr/>
            <p:nvPr/>
          </p:nvCxnSpPr>
          <p:spPr>
            <a:xfrm flipH="1">
              <a:off x="254329" y="4970033"/>
              <a:ext cx="6718" cy="1264124"/>
            </a:xfrm>
            <a:prstGeom prst="straightConnector1">
              <a:avLst/>
            </a:prstGeom>
            <a:noFill/>
            <a:ln w="19050" cap="flat" cmpd="sng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1" name="Google Shape;2376;p38"/>
            <p:cNvCxnSpPr/>
            <p:nvPr/>
          </p:nvCxnSpPr>
          <p:spPr>
            <a:xfrm>
              <a:off x="257659" y="5618696"/>
              <a:ext cx="814992" cy="0"/>
            </a:xfrm>
            <a:prstGeom prst="straightConnector1">
              <a:avLst/>
            </a:prstGeom>
            <a:noFill/>
            <a:ln w="19050" cap="flat" cmpd="sng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oval" w="med" len="med"/>
            </a:ln>
          </p:spPr>
        </p:cxnSp>
      </p:grpSp>
      <p:sp>
        <p:nvSpPr>
          <p:cNvPr id="172" name="Rectángulo 171"/>
          <p:cNvSpPr/>
          <p:nvPr/>
        </p:nvSpPr>
        <p:spPr>
          <a:xfrm>
            <a:off x="3071448" y="2182871"/>
            <a:ext cx="4399848" cy="7838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L" sz="105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GENERACIÓN DE SISTEMA DE REGISTRO DEL DETALLE DE LAS SOLICITUDES DE ASIGNACIONES PRESUPUESTARIAS Y DE SUS RESULTADOS, PARA FACILITAR CONTROL DE LAS MISMAS Y COMPRENSIÓN DE LOS AJUSTES QUE REALIZA DPIR.</a:t>
            </a:r>
          </a:p>
        </p:txBody>
      </p:sp>
      <p:sp>
        <p:nvSpPr>
          <p:cNvPr id="78" name="Rectángulo 77">
            <a:extLst>
              <a:ext uri="{FF2B5EF4-FFF2-40B4-BE49-F238E27FC236}">
                <a16:creationId xmlns:a16="http://schemas.microsoft.com/office/drawing/2014/main" id="{D2EE2BFC-9880-4688-9067-98E5CB71FA4D}"/>
              </a:ext>
            </a:extLst>
          </p:cNvPr>
          <p:cNvSpPr/>
          <p:nvPr/>
        </p:nvSpPr>
        <p:spPr>
          <a:xfrm>
            <a:off x="5676812" y="4164574"/>
            <a:ext cx="4128113" cy="392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REQUISITOS PREINVERSIONALES</a:t>
            </a:r>
          </a:p>
        </p:txBody>
      </p:sp>
      <p:pic>
        <p:nvPicPr>
          <p:cNvPr id="79" name="Imagen 78">
            <a:extLst>
              <a:ext uri="{FF2B5EF4-FFF2-40B4-BE49-F238E27FC236}">
                <a16:creationId xmlns:a16="http://schemas.microsoft.com/office/drawing/2014/main" id="{90858B28-8BDA-4DA6-95C9-EAED126B027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385" y="3930002"/>
            <a:ext cx="953209" cy="969162"/>
          </a:xfrm>
          <a:prstGeom prst="rect">
            <a:avLst/>
          </a:prstGeom>
        </p:spPr>
      </p:pic>
      <p:grpSp>
        <p:nvGrpSpPr>
          <p:cNvPr id="80" name="Grupo 79">
            <a:extLst>
              <a:ext uri="{FF2B5EF4-FFF2-40B4-BE49-F238E27FC236}">
                <a16:creationId xmlns:a16="http://schemas.microsoft.com/office/drawing/2014/main" id="{C734EBE3-2CD5-4840-84F7-0A9CDF53862B}"/>
              </a:ext>
            </a:extLst>
          </p:cNvPr>
          <p:cNvGrpSpPr/>
          <p:nvPr/>
        </p:nvGrpSpPr>
        <p:grpSpPr>
          <a:xfrm>
            <a:off x="4897698" y="3728592"/>
            <a:ext cx="779114" cy="1264124"/>
            <a:chOff x="254329" y="4970033"/>
            <a:chExt cx="819359" cy="1264124"/>
          </a:xfrm>
        </p:grpSpPr>
        <p:cxnSp>
          <p:nvCxnSpPr>
            <p:cNvPr id="81" name="Google Shape;2375;p38">
              <a:extLst>
                <a:ext uri="{FF2B5EF4-FFF2-40B4-BE49-F238E27FC236}">
                  <a16:creationId xmlns:a16="http://schemas.microsoft.com/office/drawing/2014/main" id="{D6E77828-A20A-4170-BD1B-A772387206A8}"/>
                </a:ext>
              </a:extLst>
            </p:cNvPr>
            <p:cNvCxnSpPr/>
            <p:nvPr/>
          </p:nvCxnSpPr>
          <p:spPr>
            <a:xfrm flipH="1">
              <a:off x="254329" y="4970033"/>
              <a:ext cx="6718" cy="1264124"/>
            </a:xfrm>
            <a:prstGeom prst="straightConnector1">
              <a:avLst/>
            </a:prstGeom>
            <a:noFill/>
            <a:ln w="19050" cap="flat" cmpd="sng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2" name="Google Shape;2376;p38">
              <a:extLst>
                <a:ext uri="{FF2B5EF4-FFF2-40B4-BE49-F238E27FC236}">
                  <a16:creationId xmlns:a16="http://schemas.microsoft.com/office/drawing/2014/main" id="{F490917E-3BC5-4093-BFED-AB12762DDA96}"/>
                </a:ext>
              </a:extLst>
            </p:cNvPr>
            <p:cNvCxnSpPr/>
            <p:nvPr/>
          </p:nvCxnSpPr>
          <p:spPr>
            <a:xfrm>
              <a:off x="258696" y="5618696"/>
              <a:ext cx="814992" cy="0"/>
            </a:xfrm>
            <a:prstGeom prst="straightConnector1">
              <a:avLst/>
            </a:prstGeom>
            <a:noFill/>
            <a:ln w="19050" cap="flat" cmpd="sng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oval" w="med" len="med"/>
            </a:ln>
          </p:spPr>
        </p:cxnSp>
      </p:grpSp>
      <p:sp>
        <p:nvSpPr>
          <p:cNvPr id="83" name="Rectángulo 82">
            <a:extLst>
              <a:ext uri="{FF2B5EF4-FFF2-40B4-BE49-F238E27FC236}">
                <a16:creationId xmlns:a16="http://schemas.microsoft.com/office/drawing/2014/main" id="{DA86CD37-75E6-429B-AD00-BA5008DA511A}"/>
              </a:ext>
            </a:extLst>
          </p:cNvPr>
          <p:cNvSpPr/>
          <p:nvPr/>
        </p:nvSpPr>
        <p:spPr>
          <a:xfrm>
            <a:off x="5117203" y="4522106"/>
            <a:ext cx="4535109" cy="941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L" sz="105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A LA REVISIÓN DE SOLICITUDES DE ASIGNACIONES PRESUPUESTARIAS SE INCORPORAN ANTECEDENTES PREINVERSIONALES TALES COMO EL PERFIL DE FORMULACIÓN Y ANEXOS, CON EL OBJETIVO DE IR DETECTANDO BRECHAS O NUDOS CRÍTICOS QUE NO APORTEN A LA INVERSIÓN Y SU MATERIALIZACIÓN.</a:t>
            </a:r>
          </a:p>
        </p:txBody>
      </p:sp>
      <p:grpSp>
        <p:nvGrpSpPr>
          <p:cNvPr id="84" name="Grupo 83">
            <a:extLst>
              <a:ext uri="{FF2B5EF4-FFF2-40B4-BE49-F238E27FC236}">
                <a16:creationId xmlns:a16="http://schemas.microsoft.com/office/drawing/2014/main" id="{6122726F-A710-4FDB-B663-B91EBB6F3742}"/>
              </a:ext>
            </a:extLst>
          </p:cNvPr>
          <p:cNvGrpSpPr/>
          <p:nvPr/>
        </p:nvGrpSpPr>
        <p:grpSpPr>
          <a:xfrm>
            <a:off x="6474" y="69712"/>
            <a:ext cx="12189971" cy="1194284"/>
            <a:chOff x="6474" y="69712"/>
            <a:chExt cx="12189971" cy="1194284"/>
          </a:xfrm>
        </p:grpSpPr>
        <p:sp>
          <p:nvSpPr>
            <p:cNvPr id="87" name="Rectángulo 86">
              <a:extLst>
                <a:ext uri="{FF2B5EF4-FFF2-40B4-BE49-F238E27FC236}">
                  <a16:creationId xmlns:a16="http://schemas.microsoft.com/office/drawing/2014/main" id="{B75158FC-FA55-4E9A-9EE1-418FC627FE60}"/>
                </a:ext>
              </a:extLst>
            </p:cNvPr>
            <p:cNvSpPr/>
            <p:nvPr/>
          </p:nvSpPr>
          <p:spPr>
            <a:xfrm>
              <a:off x="874894" y="441347"/>
              <a:ext cx="11321551" cy="42787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2000" b="1" dirty="0">
                  <a:solidFill>
                    <a:schemeClr val="accent5">
                      <a:lumMod val="75000"/>
                    </a:schemeClr>
                  </a:solidFill>
                </a:rPr>
                <a:t> CONTROL DE ASIGNACIONES PRESUPUESTARIAS</a:t>
              </a:r>
            </a:p>
          </p:txBody>
        </p:sp>
        <p:sp>
          <p:nvSpPr>
            <p:cNvPr id="88" name="Forma libre 23">
              <a:extLst>
                <a:ext uri="{FF2B5EF4-FFF2-40B4-BE49-F238E27FC236}">
                  <a16:creationId xmlns:a16="http://schemas.microsoft.com/office/drawing/2014/main" id="{1D48DE69-E1AC-423E-802B-04CA3D1DA24A}"/>
                </a:ext>
              </a:extLst>
            </p:cNvPr>
            <p:cNvSpPr/>
            <p:nvPr/>
          </p:nvSpPr>
          <p:spPr>
            <a:xfrm>
              <a:off x="56635" y="69712"/>
              <a:ext cx="1240125" cy="1194284"/>
            </a:xfrm>
            <a:custGeom>
              <a:avLst/>
              <a:gdLst>
                <a:gd name="connsiteX0" fmla="*/ 0 w 1463992"/>
                <a:gd name="connsiteY0" fmla="*/ 757998 h 1515995"/>
                <a:gd name="connsiteX1" fmla="*/ 731996 w 1463992"/>
                <a:gd name="connsiteY1" fmla="*/ 0 h 1515995"/>
                <a:gd name="connsiteX2" fmla="*/ 1463992 w 1463992"/>
                <a:gd name="connsiteY2" fmla="*/ 757998 h 1515995"/>
                <a:gd name="connsiteX3" fmla="*/ 731996 w 1463992"/>
                <a:gd name="connsiteY3" fmla="*/ 1515996 h 1515995"/>
                <a:gd name="connsiteX4" fmla="*/ 0 w 1463992"/>
                <a:gd name="connsiteY4" fmla="*/ 757998 h 1515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63992" h="1515995">
                  <a:moveTo>
                    <a:pt x="0" y="757998"/>
                  </a:moveTo>
                  <a:cubicBezTo>
                    <a:pt x="0" y="339367"/>
                    <a:pt x="327726" y="0"/>
                    <a:pt x="731996" y="0"/>
                  </a:cubicBezTo>
                  <a:cubicBezTo>
                    <a:pt x="1136266" y="0"/>
                    <a:pt x="1463992" y="339367"/>
                    <a:pt x="1463992" y="757998"/>
                  </a:cubicBezTo>
                  <a:cubicBezTo>
                    <a:pt x="1463992" y="1176629"/>
                    <a:pt x="1136266" y="1515996"/>
                    <a:pt x="731996" y="1515996"/>
                  </a:cubicBezTo>
                  <a:cubicBezTo>
                    <a:pt x="327726" y="1515996"/>
                    <a:pt x="0" y="1176629"/>
                    <a:pt x="0" y="757998"/>
                  </a:cubicBez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 w="12700"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4557" tIns="232172" rIns="224557" bIns="232172" numCol="1" spcCol="1270" anchor="ctr" anchorCtr="0">
              <a:noAutofit/>
            </a:bodyPr>
            <a:lstStyle/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2000" b="1" kern="1200" dirty="0"/>
            </a:p>
          </p:txBody>
        </p:sp>
        <p:sp>
          <p:nvSpPr>
            <p:cNvPr id="89" name="CuadroTexto 88">
              <a:extLst>
                <a:ext uri="{FF2B5EF4-FFF2-40B4-BE49-F238E27FC236}">
                  <a16:creationId xmlns:a16="http://schemas.microsoft.com/office/drawing/2014/main" id="{87A0BD97-DE6D-47A0-9F99-7AC7AF4C8177}"/>
                </a:ext>
              </a:extLst>
            </p:cNvPr>
            <p:cNvSpPr txBox="1"/>
            <p:nvPr/>
          </p:nvSpPr>
          <p:spPr>
            <a:xfrm>
              <a:off x="6474" y="369648"/>
              <a:ext cx="136955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b="1" dirty="0">
                  <a:solidFill>
                    <a:schemeClr val="accent5">
                      <a:lumMod val="75000"/>
                    </a:schemeClr>
                  </a:solidFill>
                </a:rPr>
                <a:t>SUB-ÁREA INTERVENCIÓN</a:t>
              </a:r>
              <a:endParaRPr lang="es-CL" sz="1400" b="1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8910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oogle Shape;2770;p42"/>
          <p:cNvGrpSpPr/>
          <p:nvPr/>
        </p:nvGrpSpPr>
        <p:grpSpPr>
          <a:xfrm>
            <a:off x="1376029" y="1427075"/>
            <a:ext cx="10956464" cy="1520673"/>
            <a:chOff x="3688856" y="1012646"/>
            <a:chExt cx="11241668" cy="1520673"/>
          </a:xfrm>
        </p:grpSpPr>
        <p:sp>
          <p:nvSpPr>
            <p:cNvPr id="46" name="Google Shape;2785;p42"/>
            <p:cNvSpPr/>
            <p:nvPr/>
          </p:nvSpPr>
          <p:spPr>
            <a:xfrm>
              <a:off x="3688856" y="1506685"/>
              <a:ext cx="29" cy="28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792;p42"/>
            <p:cNvSpPr txBox="1"/>
            <p:nvPr/>
          </p:nvSpPr>
          <p:spPr>
            <a:xfrm>
              <a:off x="5129024" y="1012646"/>
              <a:ext cx="9801500" cy="1520673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s-CL"/>
              </a:defPPr>
              <a:lvl1pPr algn="ctr">
                <a:lnSpc>
                  <a:spcPct val="107000"/>
                </a:lnSpc>
                <a:spcAft>
                  <a:spcPts val="800"/>
                </a:spcAft>
                <a:defRPr sz="2000" b="1">
                  <a:solidFill>
                    <a:schemeClr val="accent1">
                      <a:lumMod val="50000"/>
                    </a:schemeClr>
                  </a:solidFill>
                  <a:latin typeface="Bahnschrift" panose="020B0502040204020203" pitchFamily="34" charset="0"/>
                </a:defRPr>
              </a:lvl1pPr>
            </a:lstStyle>
            <a:p>
              <a:pPr algn="l">
                <a:spcAft>
                  <a:spcPts val="0"/>
                </a:spcAft>
              </a:pPr>
              <a:r>
                <a:rPr lang="en" sz="1800" dirty="0">
                  <a:sym typeface="Fira Sans"/>
                </a:rPr>
                <a:t>Ejecución del Plan de Auditoría Anual:</a:t>
              </a:r>
            </a:p>
            <a:p>
              <a:pPr algn="l">
                <a:spcAft>
                  <a:spcPts val="0"/>
                </a:spcAft>
              </a:pPr>
              <a:r>
                <a:rPr lang="es-AR" sz="1400" dirty="0">
                  <a:solidFill>
                    <a:srgbClr val="008000"/>
                  </a:solidFill>
                  <a:sym typeface="Fira Sans"/>
                </a:rPr>
                <a:t>Aseguramiento al proceso de aumento de presupuesto en iniciativas de inversión del Subt. 31 – 20%</a:t>
              </a:r>
            </a:p>
            <a:p>
              <a:pPr algn="l">
                <a:spcAft>
                  <a:spcPts val="0"/>
                </a:spcAft>
              </a:pPr>
              <a:r>
                <a:rPr lang="es-AR" sz="1400" dirty="0">
                  <a:solidFill>
                    <a:srgbClr val="008000"/>
                  </a:solidFill>
                  <a:sym typeface="Fira Sans"/>
                </a:rPr>
                <a:t>Aseguramiento a los procesos de pre-inversión y transferencia de bienes del Subt. 29 – 20%</a:t>
              </a:r>
            </a:p>
            <a:p>
              <a:pPr algn="l">
                <a:spcAft>
                  <a:spcPts val="0"/>
                </a:spcAft>
              </a:pPr>
              <a:r>
                <a:rPr lang="es-AR" sz="1400" dirty="0">
                  <a:solidFill>
                    <a:srgbClr val="008000"/>
                  </a:solidFill>
                  <a:sym typeface="Fira Sans"/>
                </a:rPr>
                <a:t>Proceso de Compras Públicas 2022 – 20%</a:t>
              </a:r>
            </a:p>
            <a:p>
              <a:pPr algn="l">
                <a:spcAft>
                  <a:spcPts val="0"/>
                </a:spcAft>
              </a:pPr>
              <a:r>
                <a:rPr lang="es-AR" sz="1400" dirty="0">
                  <a:solidFill>
                    <a:srgbClr val="008000"/>
                  </a:solidFill>
                  <a:sym typeface="Fira Sans"/>
                </a:rPr>
                <a:t>Aseguramiento de procesos financiero-contables, iniciales a Auditoria transversal Contraloría a </a:t>
              </a:r>
              <a:r>
                <a:rPr lang="es-AR" sz="1400" dirty="0" err="1">
                  <a:solidFill>
                    <a:srgbClr val="008000"/>
                  </a:solidFill>
                  <a:sym typeface="Fira Sans"/>
                </a:rPr>
                <a:t>Gores</a:t>
              </a:r>
              <a:r>
                <a:rPr lang="es-AR" sz="1400" dirty="0">
                  <a:solidFill>
                    <a:srgbClr val="008000"/>
                  </a:solidFill>
                  <a:sym typeface="Fira Sans"/>
                </a:rPr>
                <a:t> - 90%</a:t>
              </a:r>
            </a:p>
            <a:p>
              <a:pPr marL="285750" indent="-285750" algn="l"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s-AR" sz="1400" dirty="0">
                  <a:solidFill>
                    <a:srgbClr val="008000"/>
                  </a:solidFill>
                  <a:sym typeface="Fira Sans"/>
                </a:rPr>
                <a:t>Proceso de pago oportuno 2023 </a:t>
              </a:r>
              <a:endParaRPr sz="1400" dirty="0">
                <a:solidFill>
                  <a:srgbClr val="008000"/>
                </a:solidFill>
                <a:sym typeface="Fira Sans"/>
              </a:endParaRPr>
            </a:p>
          </p:txBody>
        </p:sp>
      </p:grpSp>
      <p:grpSp>
        <p:nvGrpSpPr>
          <p:cNvPr id="108" name="Google Shape;2850;p42"/>
          <p:cNvGrpSpPr/>
          <p:nvPr/>
        </p:nvGrpSpPr>
        <p:grpSpPr>
          <a:xfrm>
            <a:off x="6807" y="4862484"/>
            <a:ext cx="2656654" cy="1590522"/>
            <a:chOff x="2020426" y="3080734"/>
            <a:chExt cx="2729715" cy="990625"/>
          </a:xfrm>
        </p:grpSpPr>
        <p:sp>
          <p:nvSpPr>
            <p:cNvPr id="109" name="Google Shape;2851;p42"/>
            <p:cNvSpPr/>
            <p:nvPr/>
          </p:nvSpPr>
          <p:spPr>
            <a:xfrm rot="16200000" flipH="1">
              <a:off x="2762468" y="2338692"/>
              <a:ext cx="818499" cy="2302584"/>
            </a:xfrm>
            <a:custGeom>
              <a:avLst/>
              <a:gdLst/>
              <a:ahLst/>
              <a:cxnLst/>
              <a:rect l="l" t="t" r="r" b="b"/>
              <a:pathLst>
                <a:path w="19882" h="38507" extrusionOk="0">
                  <a:moveTo>
                    <a:pt x="0" y="1"/>
                  </a:moveTo>
                  <a:lnTo>
                    <a:pt x="0" y="16663"/>
                  </a:lnTo>
                  <a:lnTo>
                    <a:pt x="16435" y="16663"/>
                  </a:lnTo>
                  <a:lnTo>
                    <a:pt x="16435" y="36795"/>
                  </a:lnTo>
                  <a:cubicBezTo>
                    <a:pt x="16435" y="37754"/>
                    <a:pt x="17211" y="38507"/>
                    <a:pt x="18169" y="38507"/>
                  </a:cubicBezTo>
                  <a:cubicBezTo>
                    <a:pt x="19105" y="38507"/>
                    <a:pt x="19881" y="37754"/>
                    <a:pt x="19881" y="36795"/>
                  </a:cubicBezTo>
                  <a:lnTo>
                    <a:pt x="19881" y="13239"/>
                  </a:lnTo>
                  <a:lnTo>
                    <a:pt x="3447" y="13239"/>
                  </a:lnTo>
                  <a:lnTo>
                    <a:pt x="344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0" name="Google Shape;2852;p42"/>
            <p:cNvGrpSpPr/>
            <p:nvPr/>
          </p:nvGrpSpPr>
          <p:grpSpPr>
            <a:xfrm>
              <a:off x="3584727" y="3531463"/>
              <a:ext cx="1165414" cy="539896"/>
              <a:chOff x="5614575" y="3373192"/>
              <a:chExt cx="1030700" cy="477490"/>
            </a:xfrm>
          </p:grpSpPr>
          <p:sp>
            <p:nvSpPr>
              <p:cNvPr id="113" name="Google Shape;2853;p42"/>
              <p:cNvSpPr/>
              <p:nvPr/>
            </p:nvSpPr>
            <p:spPr>
              <a:xfrm>
                <a:off x="5838775" y="3373192"/>
                <a:ext cx="806500" cy="477490"/>
              </a:xfrm>
              <a:custGeom>
                <a:avLst/>
                <a:gdLst/>
                <a:ahLst/>
                <a:cxnLst/>
                <a:rect l="l" t="t" r="r" b="b"/>
                <a:pathLst>
                  <a:path w="27886" h="25683" extrusionOk="0">
                    <a:moveTo>
                      <a:pt x="13922" y="1"/>
                    </a:moveTo>
                    <a:cubicBezTo>
                      <a:pt x="7889" y="1"/>
                      <a:pt x="2509" y="4277"/>
                      <a:pt x="1333" y="10436"/>
                    </a:cubicBezTo>
                    <a:cubicBezTo>
                      <a:pt x="1" y="17395"/>
                      <a:pt x="4577" y="24119"/>
                      <a:pt x="11537" y="25452"/>
                    </a:cubicBezTo>
                    <a:cubicBezTo>
                      <a:pt x="12352" y="25608"/>
                      <a:pt x="13163" y="25683"/>
                      <a:pt x="13963" y="25683"/>
                    </a:cubicBezTo>
                    <a:cubicBezTo>
                      <a:pt x="19997" y="25683"/>
                      <a:pt x="25377" y="21406"/>
                      <a:pt x="26553" y="15248"/>
                    </a:cubicBezTo>
                    <a:cubicBezTo>
                      <a:pt x="27885" y="8288"/>
                      <a:pt x="23324" y="1564"/>
                      <a:pt x="16349" y="232"/>
                    </a:cubicBezTo>
                    <a:cubicBezTo>
                      <a:pt x="15534" y="76"/>
                      <a:pt x="14723" y="1"/>
                      <a:pt x="1392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" name="Google Shape;2860;p42"/>
              <p:cNvSpPr/>
              <p:nvPr/>
            </p:nvSpPr>
            <p:spPr>
              <a:xfrm>
                <a:off x="5630625" y="3782463"/>
                <a:ext cx="6300" cy="5500"/>
              </a:xfrm>
              <a:custGeom>
                <a:avLst/>
                <a:gdLst/>
                <a:ahLst/>
                <a:cxnLst/>
                <a:rect l="l" t="t" r="r" b="b"/>
                <a:pathLst>
                  <a:path w="252" h="220" extrusionOk="0">
                    <a:moveTo>
                      <a:pt x="252" y="0"/>
                    </a:moveTo>
                    <a:cubicBezTo>
                      <a:pt x="173" y="79"/>
                      <a:pt x="95" y="141"/>
                      <a:pt x="1" y="220"/>
                    </a:cubicBezTo>
                    <a:cubicBezTo>
                      <a:pt x="95" y="141"/>
                      <a:pt x="173" y="79"/>
                      <a:pt x="252" y="0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" name="Google Shape;2861;p42"/>
              <p:cNvSpPr/>
              <p:nvPr/>
            </p:nvSpPr>
            <p:spPr>
              <a:xfrm>
                <a:off x="5619275" y="3795388"/>
                <a:ext cx="4725" cy="6675"/>
              </a:xfrm>
              <a:custGeom>
                <a:avLst/>
                <a:gdLst/>
                <a:ahLst/>
                <a:cxnLst/>
                <a:rect l="l" t="t" r="r" b="b"/>
                <a:pathLst>
                  <a:path w="189" h="267" extrusionOk="0">
                    <a:moveTo>
                      <a:pt x="188" y="1"/>
                    </a:moveTo>
                    <a:cubicBezTo>
                      <a:pt x="126" y="95"/>
                      <a:pt x="63" y="173"/>
                      <a:pt x="0" y="267"/>
                    </a:cubicBezTo>
                    <a:cubicBezTo>
                      <a:pt x="63" y="173"/>
                      <a:pt x="126" y="95"/>
                      <a:pt x="188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" name="Google Shape;2862;p42"/>
              <p:cNvSpPr/>
              <p:nvPr/>
            </p:nvSpPr>
            <p:spPr>
              <a:xfrm>
                <a:off x="5623975" y="3789113"/>
                <a:ext cx="5900" cy="6300"/>
              </a:xfrm>
              <a:custGeom>
                <a:avLst/>
                <a:gdLst/>
                <a:ahLst/>
                <a:cxnLst/>
                <a:rect l="l" t="t" r="r" b="b"/>
                <a:pathLst>
                  <a:path w="236" h="252" extrusionOk="0">
                    <a:moveTo>
                      <a:pt x="0" y="252"/>
                    </a:moveTo>
                    <a:cubicBezTo>
                      <a:pt x="79" y="173"/>
                      <a:pt x="157" y="79"/>
                      <a:pt x="236" y="1"/>
                    </a:cubicBezTo>
                    <a:cubicBezTo>
                      <a:pt x="157" y="79"/>
                      <a:pt x="79" y="173"/>
                      <a:pt x="0" y="252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" name="Google Shape;2863;p42"/>
              <p:cNvSpPr/>
              <p:nvPr/>
            </p:nvSpPr>
            <p:spPr>
              <a:xfrm>
                <a:off x="5614575" y="3803613"/>
                <a:ext cx="3925" cy="7075"/>
              </a:xfrm>
              <a:custGeom>
                <a:avLst/>
                <a:gdLst/>
                <a:ahLst/>
                <a:cxnLst/>
                <a:rect l="l" t="t" r="r" b="b"/>
                <a:pathLst>
                  <a:path w="157" h="283" extrusionOk="0">
                    <a:moveTo>
                      <a:pt x="0" y="283"/>
                    </a:moveTo>
                    <a:cubicBezTo>
                      <a:pt x="47" y="189"/>
                      <a:pt x="94" y="95"/>
                      <a:pt x="157" y="1"/>
                    </a:cubicBezTo>
                    <a:cubicBezTo>
                      <a:pt x="94" y="95"/>
                      <a:pt x="47" y="189"/>
                      <a:pt x="0" y="283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" name="Google Shape;2865;p42"/>
              <p:cNvSpPr/>
              <p:nvPr/>
            </p:nvSpPr>
            <p:spPr>
              <a:xfrm>
                <a:off x="5643950" y="3773838"/>
                <a:ext cx="5900" cy="3550"/>
              </a:xfrm>
              <a:custGeom>
                <a:avLst/>
                <a:gdLst/>
                <a:ahLst/>
                <a:cxnLst/>
                <a:rect l="l" t="t" r="r" b="b"/>
                <a:pathLst>
                  <a:path w="236" h="142" extrusionOk="0">
                    <a:moveTo>
                      <a:pt x="236" y="0"/>
                    </a:moveTo>
                    <a:cubicBezTo>
                      <a:pt x="158" y="47"/>
                      <a:pt x="79" y="94"/>
                      <a:pt x="1" y="142"/>
                    </a:cubicBezTo>
                    <a:cubicBezTo>
                      <a:pt x="79" y="94"/>
                      <a:pt x="158" y="47"/>
                      <a:pt x="23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" name="Google Shape;2866;p42"/>
              <p:cNvSpPr/>
              <p:nvPr/>
            </p:nvSpPr>
            <p:spPr>
              <a:xfrm>
                <a:off x="5637300" y="3777763"/>
                <a:ext cx="6300" cy="4725"/>
              </a:xfrm>
              <a:custGeom>
                <a:avLst/>
                <a:gdLst/>
                <a:ahLst/>
                <a:cxnLst/>
                <a:rect l="l" t="t" r="r" b="b"/>
                <a:pathLst>
                  <a:path w="252" h="189" extrusionOk="0">
                    <a:moveTo>
                      <a:pt x="251" y="0"/>
                    </a:moveTo>
                    <a:cubicBezTo>
                      <a:pt x="157" y="63"/>
                      <a:pt x="79" y="126"/>
                      <a:pt x="0" y="188"/>
                    </a:cubicBezTo>
                    <a:cubicBezTo>
                      <a:pt x="79" y="126"/>
                      <a:pt x="157" y="63"/>
                      <a:pt x="25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" name="Google Shape;2867;p42"/>
              <p:cNvSpPr/>
              <p:nvPr/>
            </p:nvSpPr>
            <p:spPr>
              <a:xfrm>
                <a:off x="5700375" y="3760513"/>
                <a:ext cx="4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7" h="1" extrusionOk="0">
                    <a:moveTo>
                      <a:pt x="1" y="1"/>
                    </a:moveTo>
                    <a:cubicBezTo>
                      <a:pt x="17" y="1"/>
                      <a:pt x="17" y="1"/>
                      <a:pt x="17" y="1"/>
                    </a:cubicBezTo>
                    <a:lnTo>
                      <a:pt x="17" y="1"/>
                    </a:lnTo>
                    <a:cubicBezTo>
                      <a:pt x="17" y="1"/>
                      <a:pt x="17" y="1"/>
                      <a:pt x="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" name="Google Shape;2868;p42"/>
              <p:cNvSpPr/>
              <p:nvPr/>
            </p:nvSpPr>
            <p:spPr>
              <a:xfrm>
                <a:off x="5651400" y="3770313"/>
                <a:ext cx="5525" cy="2775"/>
              </a:xfrm>
              <a:custGeom>
                <a:avLst/>
                <a:gdLst/>
                <a:ahLst/>
                <a:cxnLst/>
                <a:rect l="l" t="t" r="r" b="b"/>
                <a:pathLst>
                  <a:path w="221" h="111" extrusionOk="0">
                    <a:moveTo>
                      <a:pt x="220" y="0"/>
                    </a:moveTo>
                    <a:cubicBezTo>
                      <a:pt x="142" y="32"/>
                      <a:pt x="79" y="63"/>
                      <a:pt x="1" y="110"/>
                    </a:cubicBezTo>
                    <a:cubicBezTo>
                      <a:pt x="79" y="63"/>
                      <a:pt x="142" y="32"/>
                      <a:pt x="22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" name="Google Shape;2869;p42"/>
              <p:cNvSpPr/>
              <p:nvPr/>
            </p:nvSpPr>
            <p:spPr>
              <a:xfrm>
                <a:off x="5692150" y="3760513"/>
                <a:ext cx="8250" cy="425"/>
              </a:xfrm>
              <a:custGeom>
                <a:avLst/>
                <a:gdLst/>
                <a:ahLst/>
                <a:cxnLst/>
                <a:rect l="l" t="t" r="r" b="b"/>
                <a:pathLst>
                  <a:path w="330" h="17" extrusionOk="0">
                    <a:moveTo>
                      <a:pt x="330" y="1"/>
                    </a:moveTo>
                    <a:cubicBezTo>
                      <a:pt x="220" y="1"/>
                      <a:pt x="110" y="16"/>
                      <a:pt x="1" y="16"/>
                    </a:cubicBezTo>
                    <a:cubicBezTo>
                      <a:pt x="110" y="16"/>
                      <a:pt x="220" y="1"/>
                      <a:pt x="33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" name="Google Shape;2870;p42"/>
              <p:cNvSpPr/>
              <p:nvPr/>
            </p:nvSpPr>
            <p:spPr>
              <a:xfrm>
                <a:off x="5675300" y="3762463"/>
                <a:ext cx="6300" cy="1200"/>
              </a:xfrm>
              <a:custGeom>
                <a:avLst/>
                <a:gdLst/>
                <a:ahLst/>
                <a:cxnLst/>
                <a:rect l="l" t="t" r="r" b="b"/>
                <a:pathLst>
                  <a:path w="252" h="48" extrusionOk="0">
                    <a:moveTo>
                      <a:pt x="252" y="1"/>
                    </a:moveTo>
                    <a:cubicBezTo>
                      <a:pt x="158" y="17"/>
                      <a:pt x="79" y="32"/>
                      <a:pt x="1" y="48"/>
                    </a:cubicBezTo>
                    <a:cubicBezTo>
                      <a:pt x="79" y="32"/>
                      <a:pt x="158" y="17"/>
                      <a:pt x="25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" name="Google Shape;2871;p42"/>
              <p:cNvSpPr/>
              <p:nvPr/>
            </p:nvSpPr>
            <p:spPr>
              <a:xfrm>
                <a:off x="5683925" y="3761288"/>
                <a:ext cx="5900" cy="825"/>
              </a:xfrm>
              <a:custGeom>
                <a:avLst/>
                <a:gdLst/>
                <a:ahLst/>
                <a:cxnLst/>
                <a:rect l="l" t="t" r="r" b="b"/>
                <a:pathLst>
                  <a:path w="236" h="33" extrusionOk="0">
                    <a:moveTo>
                      <a:pt x="236" y="1"/>
                    </a:moveTo>
                    <a:cubicBezTo>
                      <a:pt x="157" y="1"/>
                      <a:pt x="79" y="17"/>
                      <a:pt x="1" y="32"/>
                    </a:cubicBezTo>
                    <a:cubicBezTo>
                      <a:pt x="79" y="17"/>
                      <a:pt x="157" y="1"/>
                      <a:pt x="23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" name="Google Shape;2872;p42"/>
              <p:cNvSpPr/>
              <p:nvPr/>
            </p:nvSpPr>
            <p:spPr>
              <a:xfrm>
                <a:off x="5665900" y="3764038"/>
                <a:ext cx="7875" cy="2375"/>
              </a:xfrm>
              <a:custGeom>
                <a:avLst/>
                <a:gdLst/>
                <a:ahLst/>
                <a:cxnLst/>
                <a:rect l="l" t="t" r="r" b="b"/>
                <a:pathLst>
                  <a:path w="315" h="95" extrusionOk="0">
                    <a:moveTo>
                      <a:pt x="314" y="1"/>
                    </a:moveTo>
                    <a:cubicBezTo>
                      <a:pt x="204" y="32"/>
                      <a:pt x="95" y="63"/>
                      <a:pt x="1" y="95"/>
                    </a:cubicBezTo>
                    <a:cubicBezTo>
                      <a:pt x="95" y="63"/>
                      <a:pt x="204" y="32"/>
                      <a:pt x="31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" name="Google Shape;2873;p42"/>
              <p:cNvSpPr/>
              <p:nvPr/>
            </p:nvSpPr>
            <p:spPr>
              <a:xfrm>
                <a:off x="5658450" y="3766388"/>
                <a:ext cx="7075" cy="3175"/>
              </a:xfrm>
              <a:custGeom>
                <a:avLst/>
                <a:gdLst/>
                <a:ahLst/>
                <a:cxnLst/>
                <a:rect l="l" t="t" r="r" b="b"/>
                <a:pathLst>
                  <a:path w="283" h="127" extrusionOk="0">
                    <a:moveTo>
                      <a:pt x="283" y="1"/>
                    </a:moveTo>
                    <a:cubicBezTo>
                      <a:pt x="189" y="48"/>
                      <a:pt x="95" y="79"/>
                      <a:pt x="1" y="126"/>
                    </a:cubicBezTo>
                    <a:cubicBezTo>
                      <a:pt x="95" y="79"/>
                      <a:pt x="189" y="48"/>
                      <a:pt x="283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" name="Google Shape;2875;p42"/>
              <p:cNvSpPr/>
              <p:nvPr/>
            </p:nvSpPr>
            <p:spPr>
              <a:xfrm>
                <a:off x="5709000" y="3760913"/>
                <a:ext cx="2375" cy="400"/>
              </a:xfrm>
              <a:custGeom>
                <a:avLst/>
                <a:gdLst/>
                <a:ahLst/>
                <a:cxnLst/>
                <a:rect l="l" t="t" r="r" b="b"/>
                <a:pathLst>
                  <a:path w="95" h="16" extrusionOk="0">
                    <a:moveTo>
                      <a:pt x="1" y="0"/>
                    </a:moveTo>
                    <a:cubicBezTo>
                      <a:pt x="32" y="0"/>
                      <a:pt x="63" y="16"/>
                      <a:pt x="95" y="16"/>
                    </a:cubicBezTo>
                    <a:cubicBezTo>
                      <a:pt x="63" y="16"/>
                      <a:pt x="32" y="0"/>
                      <a:pt x="1" y="0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" name="Google Shape;2876;p42"/>
              <p:cNvSpPr/>
              <p:nvPr/>
            </p:nvSpPr>
            <p:spPr>
              <a:xfrm>
                <a:off x="5770525" y="3787938"/>
                <a:ext cx="800" cy="1200"/>
              </a:xfrm>
              <a:custGeom>
                <a:avLst/>
                <a:gdLst/>
                <a:ahLst/>
                <a:cxnLst/>
                <a:rect l="l" t="t" r="r" b="b"/>
                <a:pathLst>
                  <a:path w="32" h="48" extrusionOk="0">
                    <a:moveTo>
                      <a:pt x="1" y="1"/>
                    </a:moveTo>
                    <a:cubicBezTo>
                      <a:pt x="1" y="16"/>
                      <a:pt x="16" y="32"/>
                      <a:pt x="32" y="48"/>
                    </a:cubicBezTo>
                    <a:cubicBezTo>
                      <a:pt x="16" y="32"/>
                      <a:pt x="1" y="16"/>
                      <a:pt x="1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" name="Google Shape;2877;p42"/>
              <p:cNvSpPr/>
              <p:nvPr/>
            </p:nvSpPr>
            <p:spPr>
              <a:xfrm>
                <a:off x="5757200" y="3777363"/>
                <a:ext cx="425" cy="425"/>
              </a:xfrm>
              <a:custGeom>
                <a:avLst/>
                <a:gdLst/>
                <a:ahLst/>
                <a:cxnLst/>
                <a:rect l="l" t="t" r="r" b="b"/>
                <a:pathLst>
                  <a:path w="17" h="17" extrusionOk="0">
                    <a:moveTo>
                      <a:pt x="1" y="1"/>
                    </a:moveTo>
                    <a:cubicBezTo>
                      <a:pt x="1" y="1"/>
                      <a:pt x="16" y="16"/>
                      <a:pt x="16" y="16"/>
                    </a:cubicBezTo>
                    <a:cubicBezTo>
                      <a:pt x="16" y="16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" name="Google Shape;2878;p42"/>
              <p:cNvSpPr/>
              <p:nvPr/>
            </p:nvSpPr>
            <p:spPr>
              <a:xfrm>
                <a:off x="5742700" y="3769538"/>
                <a:ext cx="1600" cy="800"/>
              </a:xfrm>
              <a:custGeom>
                <a:avLst/>
                <a:gdLst/>
                <a:ahLst/>
                <a:cxnLst/>
                <a:rect l="l" t="t" r="r" b="b"/>
                <a:pathLst>
                  <a:path w="64" h="32" extrusionOk="0">
                    <a:moveTo>
                      <a:pt x="1" y="0"/>
                    </a:moveTo>
                    <a:cubicBezTo>
                      <a:pt x="16" y="0"/>
                      <a:pt x="32" y="16"/>
                      <a:pt x="63" y="31"/>
                    </a:cubicBezTo>
                    <a:cubicBezTo>
                      <a:pt x="32" y="16"/>
                      <a:pt x="16" y="0"/>
                      <a:pt x="1" y="0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" name="Google Shape;2879;p42"/>
              <p:cNvSpPr/>
              <p:nvPr/>
            </p:nvSpPr>
            <p:spPr>
              <a:xfrm>
                <a:off x="5749750" y="3773063"/>
                <a:ext cx="1600" cy="800"/>
              </a:xfrm>
              <a:custGeom>
                <a:avLst/>
                <a:gdLst/>
                <a:ahLst/>
                <a:cxnLst/>
                <a:rect l="l" t="t" r="r" b="b"/>
                <a:pathLst>
                  <a:path w="64" h="32" extrusionOk="0">
                    <a:moveTo>
                      <a:pt x="1" y="0"/>
                    </a:moveTo>
                    <a:cubicBezTo>
                      <a:pt x="17" y="0"/>
                      <a:pt x="32" y="16"/>
                      <a:pt x="64" y="31"/>
                    </a:cubicBezTo>
                    <a:cubicBezTo>
                      <a:pt x="32" y="16"/>
                      <a:pt x="17" y="0"/>
                      <a:pt x="1" y="0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" name="Google Shape;2880;p42"/>
              <p:cNvSpPr/>
              <p:nvPr/>
            </p:nvSpPr>
            <p:spPr>
              <a:xfrm>
                <a:off x="5735250" y="3766388"/>
                <a:ext cx="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" name="Google Shape;2881;p42"/>
              <p:cNvSpPr/>
              <p:nvPr/>
            </p:nvSpPr>
            <p:spPr>
              <a:xfrm>
                <a:off x="5777200" y="3795388"/>
                <a:ext cx="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" name="Google Shape;2882;p42"/>
              <p:cNvSpPr/>
              <p:nvPr/>
            </p:nvSpPr>
            <p:spPr>
              <a:xfrm>
                <a:off x="5781500" y="3802038"/>
                <a:ext cx="1200" cy="1600"/>
              </a:xfrm>
              <a:custGeom>
                <a:avLst/>
                <a:gdLst/>
                <a:ahLst/>
                <a:cxnLst/>
                <a:rect l="l" t="t" r="r" b="b"/>
                <a:pathLst>
                  <a:path w="48" h="64" extrusionOk="0">
                    <a:moveTo>
                      <a:pt x="1" y="1"/>
                    </a:moveTo>
                    <a:cubicBezTo>
                      <a:pt x="16" y="17"/>
                      <a:pt x="32" y="48"/>
                      <a:pt x="48" y="64"/>
                    </a:cubicBezTo>
                    <a:cubicBezTo>
                      <a:pt x="32" y="48"/>
                      <a:pt x="16" y="17"/>
                      <a:pt x="1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" name="Google Shape;2883;p42"/>
              <p:cNvSpPr/>
              <p:nvPr/>
            </p:nvSpPr>
            <p:spPr>
              <a:xfrm>
                <a:off x="5717225" y="3762088"/>
                <a:ext cx="2375" cy="400"/>
              </a:xfrm>
              <a:custGeom>
                <a:avLst/>
                <a:gdLst/>
                <a:ahLst/>
                <a:cxnLst/>
                <a:rect l="l" t="t" r="r" b="b"/>
                <a:pathLst>
                  <a:path w="95" h="16" extrusionOk="0">
                    <a:moveTo>
                      <a:pt x="1" y="0"/>
                    </a:moveTo>
                    <a:cubicBezTo>
                      <a:pt x="32" y="0"/>
                      <a:pt x="64" y="0"/>
                      <a:pt x="95" y="16"/>
                    </a:cubicBezTo>
                    <a:cubicBezTo>
                      <a:pt x="64" y="0"/>
                      <a:pt x="32" y="0"/>
                      <a:pt x="1" y="0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" name="Google Shape;2884;p42"/>
              <p:cNvSpPr/>
              <p:nvPr/>
            </p:nvSpPr>
            <p:spPr>
              <a:xfrm>
                <a:off x="5725475" y="3763638"/>
                <a:ext cx="1975" cy="425"/>
              </a:xfrm>
              <a:custGeom>
                <a:avLst/>
                <a:gdLst/>
                <a:ahLst/>
                <a:cxnLst/>
                <a:rect l="l" t="t" r="r" b="b"/>
                <a:pathLst>
                  <a:path w="79" h="17" extrusionOk="0">
                    <a:moveTo>
                      <a:pt x="0" y="1"/>
                    </a:moveTo>
                    <a:cubicBezTo>
                      <a:pt x="31" y="17"/>
                      <a:pt x="63" y="17"/>
                      <a:pt x="78" y="17"/>
                    </a:cubicBezTo>
                    <a:cubicBezTo>
                      <a:pt x="63" y="17"/>
                      <a:pt x="31" y="17"/>
                      <a:pt x="0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" name="Google Shape;2888;p42"/>
              <p:cNvSpPr/>
              <p:nvPr/>
            </p:nvSpPr>
            <p:spPr>
              <a:xfrm>
                <a:off x="5763875" y="3782463"/>
                <a:ext cx="6675" cy="5500"/>
              </a:xfrm>
              <a:custGeom>
                <a:avLst/>
                <a:gdLst/>
                <a:ahLst/>
                <a:cxnLst/>
                <a:rect l="l" t="t" r="r" b="b"/>
                <a:pathLst>
                  <a:path w="267" h="220" extrusionOk="0">
                    <a:moveTo>
                      <a:pt x="267" y="220"/>
                    </a:moveTo>
                    <a:cubicBezTo>
                      <a:pt x="173" y="141"/>
                      <a:pt x="94" y="79"/>
                      <a:pt x="0" y="0"/>
                    </a:cubicBezTo>
                    <a:lnTo>
                      <a:pt x="0" y="0"/>
                    </a:lnTo>
                    <a:cubicBezTo>
                      <a:pt x="94" y="79"/>
                      <a:pt x="173" y="141"/>
                      <a:pt x="267" y="220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" name="Google Shape;2889;p42"/>
              <p:cNvSpPr/>
              <p:nvPr/>
            </p:nvSpPr>
            <p:spPr>
              <a:xfrm>
                <a:off x="5782675" y="3803613"/>
                <a:ext cx="3950" cy="7075"/>
              </a:xfrm>
              <a:custGeom>
                <a:avLst/>
                <a:gdLst/>
                <a:ahLst/>
                <a:cxnLst/>
                <a:rect l="l" t="t" r="r" b="b"/>
                <a:pathLst>
                  <a:path w="158" h="283" extrusionOk="0">
                    <a:moveTo>
                      <a:pt x="157" y="283"/>
                    </a:moveTo>
                    <a:cubicBezTo>
                      <a:pt x="110" y="189"/>
                      <a:pt x="63" y="95"/>
                      <a:pt x="1" y="1"/>
                    </a:cubicBezTo>
                    <a:cubicBezTo>
                      <a:pt x="63" y="95"/>
                      <a:pt x="110" y="189"/>
                      <a:pt x="157" y="283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" name="Google Shape;2890;p42"/>
              <p:cNvSpPr/>
              <p:nvPr/>
            </p:nvSpPr>
            <p:spPr>
              <a:xfrm>
                <a:off x="5777200" y="3795388"/>
                <a:ext cx="4325" cy="6675"/>
              </a:xfrm>
              <a:custGeom>
                <a:avLst/>
                <a:gdLst/>
                <a:ahLst/>
                <a:cxnLst/>
                <a:rect l="l" t="t" r="r" b="b"/>
                <a:pathLst>
                  <a:path w="173" h="267" extrusionOk="0">
                    <a:moveTo>
                      <a:pt x="0" y="1"/>
                    </a:moveTo>
                    <a:cubicBezTo>
                      <a:pt x="63" y="95"/>
                      <a:pt x="125" y="173"/>
                      <a:pt x="173" y="267"/>
                    </a:cubicBezTo>
                    <a:cubicBezTo>
                      <a:pt x="125" y="173"/>
                      <a:pt x="63" y="95"/>
                      <a:pt x="0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2891;p42"/>
              <p:cNvSpPr/>
              <p:nvPr/>
            </p:nvSpPr>
            <p:spPr>
              <a:xfrm>
                <a:off x="5771300" y="3789113"/>
                <a:ext cx="5925" cy="6300"/>
              </a:xfrm>
              <a:custGeom>
                <a:avLst/>
                <a:gdLst/>
                <a:ahLst/>
                <a:cxnLst/>
                <a:rect l="l" t="t" r="r" b="b"/>
                <a:pathLst>
                  <a:path w="237" h="252" extrusionOk="0">
                    <a:moveTo>
                      <a:pt x="1" y="1"/>
                    </a:moveTo>
                    <a:cubicBezTo>
                      <a:pt x="79" y="79"/>
                      <a:pt x="158" y="173"/>
                      <a:pt x="236" y="252"/>
                    </a:cubicBezTo>
                    <a:cubicBezTo>
                      <a:pt x="158" y="173"/>
                      <a:pt x="79" y="79"/>
                      <a:pt x="1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" name="Google Shape;2893;p42"/>
              <p:cNvSpPr/>
              <p:nvPr/>
            </p:nvSpPr>
            <p:spPr>
              <a:xfrm>
                <a:off x="5757600" y="3777763"/>
                <a:ext cx="6300" cy="4725"/>
              </a:xfrm>
              <a:custGeom>
                <a:avLst/>
                <a:gdLst/>
                <a:ahLst/>
                <a:cxnLst/>
                <a:rect l="l" t="t" r="r" b="b"/>
                <a:pathLst>
                  <a:path w="252" h="189" extrusionOk="0">
                    <a:moveTo>
                      <a:pt x="251" y="188"/>
                    </a:moveTo>
                    <a:cubicBezTo>
                      <a:pt x="173" y="126"/>
                      <a:pt x="94" y="63"/>
                      <a:pt x="0" y="0"/>
                    </a:cubicBezTo>
                    <a:cubicBezTo>
                      <a:pt x="94" y="63"/>
                      <a:pt x="173" y="126"/>
                      <a:pt x="251" y="188"/>
                    </a:cubicBezTo>
                    <a:lnTo>
                      <a:pt x="251" y="188"/>
                    </a:ln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" name="Google Shape;2894;p42"/>
              <p:cNvSpPr/>
              <p:nvPr/>
            </p:nvSpPr>
            <p:spPr>
              <a:xfrm>
                <a:off x="5751325" y="3773838"/>
                <a:ext cx="5900" cy="3550"/>
              </a:xfrm>
              <a:custGeom>
                <a:avLst/>
                <a:gdLst/>
                <a:ahLst/>
                <a:cxnLst/>
                <a:rect l="l" t="t" r="r" b="b"/>
                <a:pathLst>
                  <a:path w="236" h="142" extrusionOk="0">
                    <a:moveTo>
                      <a:pt x="1" y="0"/>
                    </a:moveTo>
                    <a:cubicBezTo>
                      <a:pt x="79" y="47"/>
                      <a:pt x="157" y="94"/>
                      <a:pt x="236" y="142"/>
                    </a:cubicBezTo>
                    <a:cubicBezTo>
                      <a:pt x="157" y="94"/>
                      <a:pt x="79" y="47"/>
                      <a:pt x="1" y="0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" name="Google Shape;2895;p42"/>
              <p:cNvSpPr/>
              <p:nvPr/>
            </p:nvSpPr>
            <p:spPr>
              <a:xfrm>
                <a:off x="5711350" y="3761288"/>
                <a:ext cx="5900" cy="825"/>
              </a:xfrm>
              <a:custGeom>
                <a:avLst/>
                <a:gdLst/>
                <a:ahLst/>
                <a:cxnLst/>
                <a:rect l="l" t="t" r="r" b="b"/>
                <a:pathLst>
                  <a:path w="236" h="33" extrusionOk="0">
                    <a:moveTo>
                      <a:pt x="1" y="1"/>
                    </a:moveTo>
                    <a:cubicBezTo>
                      <a:pt x="79" y="1"/>
                      <a:pt x="158" y="17"/>
                      <a:pt x="236" y="32"/>
                    </a:cubicBezTo>
                    <a:cubicBezTo>
                      <a:pt x="158" y="17"/>
                      <a:pt x="79" y="1"/>
                      <a:pt x="1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" name="Google Shape;2896;p42"/>
              <p:cNvSpPr/>
              <p:nvPr/>
            </p:nvSpPr>
            <p:spPr>
              <a:xfrm>
                <a:off x="5719575" y="3762463"/>
                <a:ext cx="5925" cy="1200"/>
              </a:xfrm>
              <a:custGeom>
                <a:avLst/>
                <a:gdLst/>
                <a:ahLst/>
                <a:cxnLst/>
                <a:rect l="l" t="t" r="r" b="b"/>
                <a:pathLst>
                  <a:path w="237" h="48" extrusionOk="0">
                    <a:moveTo>
                      <a:pt x="1" y="1"/>
                    </a:moveTo>
                    <a:cubicBezTo>
                      <a:pt x="79" y="17"/>
                      <a:pt x="158" y="32"/>
                      <a:pt x="236" y="48"/>
                    </a:cubicBezTo>
                    <a:cubicBezTo>
                      <a:pt x="158" y="32"/>
                      <a:pt x="79" y="17"/>
                      <a:pt x="1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" name="Google Shape;2897;p42"/>
              <p:cNvSpPr/>
              <p:nvPr/>
            </p:nvSpPr>
            <p:spPr>
              <a:xfrm>
                <a:off x="5700775" y="3760513"/>
                <a:ext cx="8250" cy="425"/>
              </a:xfrm>
              <a:custGeom>
                <a:avLst/>
                <a:gdLst/>
                <a:ahLst/>
                <a:cxnLst/>
                <a:rect l="l" t="t" r="r" b="b"/>
                <a:pathLst>
                  <a:path w="330" h="17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110" y="1"/>
                      <a:pt x="220" y="16"/>
                      <a:pt x="330" y="16"/>
                    </a:cubicBezTo>
                    <a:cubicBezTo>
                      <a:pt x="220" y="16"/>
                      <a:pt x="110" y="1"/>
                      <a:pt x="1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" name="Google Shape;2898;p42"/>
              <p:cNvSpPr/>
              <p:nvPr/>
            </p:nvSpPr>
            <p:spPr>
              <a:xfrm>
                <a:off x="5727425" y="3764038"/>
                <a:ext cx="7850" cy="2375"/>
              </a:xfrm>
              <a:custGeom>
                <a:avLst/>
                <a:gdLst/>
                <a:ahLst/>
                <a:cxnLst/>
                <a:rect l="l" t="t" r="r" b="b"/>
                <a:pathLst>
                  <a:path w="314" h="95" extrusionOk="0">
                    <a:moveTo>
                      <a:pt x="0" y="1"/>
                    </a:moveTo>
                    <a:cubicBezTo>
                      <a:pt x="110" y="32"/>
                      <a:pt x="220" y="63"/>
                      <a:pt x="314" y="95"/>
                    </a:cubicBezTo>
                    <a:cubicBezTo>
                      <a:pt x="220" y="63"/>
                      <a:pt x="110" y="32"/>
                      <a:pt x="0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" name="Google Shape;2899;p42"/>
              <p:cNvSpPr/>
              <p:nvPr/>
            </p:nvSpPr>
            <p:spPr>
              <a:xfrm>
                <a:off x="5744275" y="3770313"/>
                <a:ext cx="5500" cy="2775"/>
              </a:xfrm>
              <a:custGeom>
                <a:avLst/>
                <a:gdLst/>
                <a:ahLst/>
                <a:cxnLst/>
                <a:rect l="l" t="t" r="r" b="b"/>
                <a:pathLst>
                  <a:path w="220" h="111" extrusionOk="0">
                    <a:moveTo>
                      <a:pt x="0" y="0"/>
                    </a:moveTo>
                    <a:cubicBezTo>
                      <a:pt x="63" y="32"/>
                      <a:pt x="142" y="63"/>
                      <a:pt x="220" y="110"/>
                    </a:cubicBezTo>
                    <a:cubicBezTo>
                      <a:pt x="142" y="63"/>
                      <a:pt x="63" y="32"/>
                      <a:pt x="0" y="0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" name="Google Shape;2900;p42"/>
              <p:cNvSpPr/>
              <p:nvPr/>
            </p:nvSpPr>
            <p:spPr>
              <a:xfrm>
                <a:off x="5735250" y="3766388"/>
                <a:ext cx="7475" cy="3175"/>
              </a:xfrm>
              <a:custGeom>
                <a:avLst/>
                <a:gdLst/>
                <a:ahLst/>
                <a:cxnLst/>
                <a:rect l="l" t="t" r="r" b="b"/>
                <a:pathLst>
                  <a:path w="299" h="127" extrusionOk="0">
                    <a:moveTo>
                      <a:pt x="1" y="1"/>
                    </a:moveTo>
                    <a:cubicBezTo>
                      <a:pt x="111" y="48"/>
                      <a:pt x="205" y="79"/>
                      <a:pt x="299" y="126"/>
                    </a:cubicBezTo>
                    <a:cubicBezTo>
                      <a:pt x="205" y="79"/>
                      <a:pt x="111" y="48"/>
                      <a:pt x="1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79" name="Google Shape;2836;p42"/>
          <p:cNvSpPr txBox="1"/>
          <p:nvPr/>
        </p:nvSpPr>
        <p:spPr>
          <a:xfrm>
            <a:off x="2774541" y="3112655"/>
            <a:ext cx="8409439" cy="201164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CL"/>
            </a:defPPr>
            <a:lvl1pPr algn="ctr">
              <a:lnSpc>
                <a:spcPct val="107000"/>
              </a:lnSpc>
              <a:spcAft>
                <a:spcPts val="800"/>
              </a:spcAft>
              <a:defRPr sz="1600" b="1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defRPr>
            </a:lvl1pPr>
          </a:lstStyle>
          <a:p>
            <a:pPr algn="l">
              <a:spcAft>
                <a:spcPts val="0"/>
              </a:spcAft>
            </a:pPr>
            <a:r>
              <a:rPr lang="en" sz="1800" dirty="0">
                <a:sym typeface="Fira Sans"/>
              </a:rPr>
              <a:t>Normativa de Transparencia Activa</a:t>
            </a:r>
          </a:p>
          <a:p>
            <a:pPr algn="l">
              <a:spcAft>
                <a:spcPts val="0"/>
              </a:spcAft>
            </a:pPr>
            <a:r>
              <a:rPr lang="en" sz="1400" dirty="0">
                <a:solidFill>
                  <a:srgbClr val="008000"/>
                </a:solidFill>
                <a:sym typeface="Fira Sans"/>
              </a:rPr>
              <a:t>Revisión de la carga y </a:t>
            </a:r>
            <a:r>
              <a:rPr lang="es-CL" sz="1400" dirty="0">
                <a:solidFill>
                  <a:srgbClr val="008000"/>
                </a:solidFill>
                <a:sym typeface="Fira Sans"/>
              </a:rPr>
              <a:t>c</a:t>
            </a:r>
            <a:r>
              <a:rPr lang="en" sz="1400" dirty="0">
                <a:solidFill>
                  <a:srgbClr val="008000"/>
                </a:solidFill>
                <a:sym typeface="Fira Sans"/>
              </a:rPr>
              <a:t>ontenido de información del link de Transparencia A</a:t>
            </a:r>
            <a:r>
              <a:rPr lang="es-CL" sz="1400" dirty="0">
                <a:solidFill>
                  <a:srgbClr val="008000"/>
                </a:solidFill>
                <a:sym typeface="Fira Sans"/>
              </a:rPr>
              <a:t>c</a:t>
            </a:r>
            <a:r>
              <a:rPr lang="en" sz="1400" dirty="0">
                <a:solidFill>
                  <a:srgbClr val="008000"/>
                </a:solidFill>
                <a:sym typeface="Fira Sans"/>
              </a:rPr>
              <a:t>tiva en página web del GORE. </a:t>
            </a:r>
          </a:p>
          <a:p>
            <a:pPr algn="l">
              <a:spcAft>
                <a:spcPts val="0"/>
              </a:spcAft>
            </a:pPr>
            <a:r>
              <a:rPr lang="en" sz="1400" dirty="0">
                <a:solidFill>
                  <a:srgbClr val="008000"/>
                </a:solidFill>
                <a:sym typeface="Fira Sans"/>
              </a:rPr>
              <a:t>Novedades posteriores:</a:t>
            </a:r>
          </a:p>
          <a:p>
            <a:pPr marL="285750" indent="-28575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1400" dirty="0">
                <a:solidFill>
                  <a:srgbClr val="008000"/>
                </a:solidFill>
                <a:sym typeface="Fira Sans"/>
              </a:rPr>
              <a:t>Informe Comisión Asesora Ministerial, para la regulación de la relación entre Instituciones privadas sin fines de lucro y el Estado.(Comisión de Integridad Pública y Transparencia).</a:t>
            </a:r>
          </a:p>
          <a:p>
            <a:pPr marL="285750" indent="-28575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1400" dirty="0">
                <a:solidFill>
                  <a:srgbClr val="008000"/>
                </a:solidFill>
                <a:sym typeface="Fira Sans"/>
              </a:rPr>
              <a:t>Cambios en la Normativa, capacitaciones.</a:t>
            </a:r>
          </a:p>
          <a:p>
            <a:pPr algn="l">
              <a:spcAft>
                <a:spcPts val="0"/>
              </a:spcAft>
            </a:pPr>
            <a:endParaRPr lang="en" i="1" dirty="0">
              <a:solidFill>
                <a:srgbClr val="008000"/>
              </a:solidFill>
              <a:sym typeface="Fira Sans"/>
            </a:endParaRPr>
          </a:p>
        </p:txBody>
      </p:sp>
      <p:sp>
        <p:nvSpPr>
          <p:cNvPr id="180" name="Google Shape;2836;p42"/>
          <p:cNvSpPr txBox="1"/>
          <p:nvPr/>
        </p:nvSpPr>
        <p:spPr>
          <a:xfrm>
            <a:off x="2785247" y="5154078"/>
            <a:ext cx="8010974" cy="148778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CL"/>
            </a:defPPr>
            <a:lvl1pPr algn="ctr">
              <a:lnSpc>
                <a:spcPct val="107000"/>
              </a:lnSpc>
              <a:spcAft>
                <a:spcPts val="800"/>
              </a:spcAft>
              <a:defRPr sz="1600" b="1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defRPr>
            </a:lvl1pPr>
          </a:lstStyle>
          <a:p>
            <a:pPr algn="l">
              <a:spcAft>
                <a:spcPts val="0"/>
              </a:spcAft>
            </a:pPr>
            <a:r>
              <a:rPr lang="en" dirty="0">
                <a:sym typeface="Fira Sans"/>
              </a:rPr>
              <a:t>Requerimientos de Contraloría Regional</a:t>
            </a:r>
          </a:p>
          <a:p>
            <a:pPr algn="l">
              <a:spcAft>
                <a:spcPts val="0"/>
              </a:spcAft>
            </a:pPr>
            <a:r>
              <a:rPr lang="en" sz="1400" dirty="0">
                <a:solidFill>
                  <a:srgbClr val="008000"/>
                </a:solidFill>
                <a:sym typeface="Fira Sans"/>
              </a:rPr>
              <a:t>Gestión de respuestas a:</a:t>
            </a:r>
          </a:p>
          <a:p>
            <a:pPr marL="285750" indent="-28575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1400" dirty="0">
                <a:solidFill>
                  <a:srgbClr val="008000"/>
                </a:solidFill>
                <a:sym typeface="Fira Sans"/>
              </a:rPr>
              <a:t> Auditoría al 8% (pendiente)</a:t>
            </a:r>
          </a:p>
          <a:p>
            <a:pPr marL="285750" indent="-28575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1400" dirty="0">
                <a:solidFill>
                  <a:srgbClr val="008000"/>
                </a:solidFill>
                <a:sym typeface="Fira Sans"/>
              </a:rPr>
              <a:t> Consulta sobre el Concurso de Cargo DIT (respondido)</a:t>
            </a:r>
          </a:p>
          <a:p>
            <a:pPr marL="285750" indent="-28575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1400" dirty="0">
                <a:solidFill>
                  <a:srgbClr val="008000"/>
                </a:solidFill>
                <a:sym typeface="Fira Sans"/>
              </a:rPr>
              <a:t> Denuncia Comité APR Aldea Campesina (pendiente)</a:t>
            </a:r>
          </a:p>
          <a:p>
            <a:pPr marL="285750" indent="-28575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1400" dirty="0">
                <a:solidFill>
                  <a:srgbClr val="008000"/>
                </a:solidFill>
                <a:sym typeface="Fira Sans"/>
              </a:rPr>
              <a:t> Consulta sobre antecedentes financieros del proyecto Talud Río Bueno (respondido)</a:t>
            </a:r>
          </a:p>
        </p:txBody>
      </p:sp>
      <p:grpSp>
        <p:nvGrpSpPr>
          <p:cNvPr id="194" name="Grupo 193"/>
          <p:cNvGrpSpPr/>
          <p:nvPr/>
        </p:nvGrpSpPr>
        <p:grpSpPr>
          <a:xfrm>
            <a:off x="2043193" y="5744293"/>
            <a:ext cx="412275" cy="527808"/>
            <a:chOff x="954362" y="411492"/>
            <a:chExt cx="3318380" cy="4468530"/>
          </a:xfrm>
        </p:grpSpPr>
        <p:grpSp>
          <p:nvGrpSpPr>
            <p:cNvPr id="196" name="Google Shape;66;p15"/>
            <p:cNvGrpSpPr/>
            <p:nvPr/>
          </p:nvGrpSpPr>
          <p:grpSpPr>
            <a:xfrm>
              <a:off x="954362" y="411492"/>
              <a:ext cx="1573405" cy="4463241"/>
              <a:chOff x="3333137" y="528825"/>
              <a:chExt cx="1632029" cy="3569979"/>
            </a:xfrm>
            <a:solidFill>
              <a:schemeClr val="accent6"/>
            </a:solidFill>
          </p:grpSpPr>
          <p:sp>
            <p:nvSpPr>
              <p:cNvPr id="203" name="Google Shape;67;p15"/>
              <p:cNvSpPr/>
              <p:nvPr/>
            </p:nvSpPr>
            <p:spPr>
              <a:xfrm>
                <a:off x="3766447" y="528825"/>
                <a:ext cx="767142" cy="767142"/>
              </a:xfrm>
              <a:custGeom>
                <a:avLst/>
                <a:gdLst/>
                <a:ahLst/>
                <a:cxnLst/>
                <a:rect l="l" t="t" r="r" b="b"/>
                <a:pathLst>
                  <a:path w="14645" h="14645" extrusionOk="0">
                    <a:moveTo>
                      <a:pt x="7339" y="1"/>
                    </a:moveTo>
                    <a:cubicBezTo>
                      <a:pt x="3303" y="1"/>
                      <a:pt x="1" y="3270"/>
                      <a:pt x="1" y="7306"/>
                    </a:cubicBezTo>
                    <a:cubicBezTo>
                      <a:pt x="1" y="11342"/>
                      <a:pt x="3303" y="14645"/>
                      <a:pt x="7339" y="14645"/>
                    </a:cubicBezTo>
                    <a:cubicBezTo>
                      <a:pt x="11376" y="14645"/>
                      <a:pt x="14645" y="11342"/>
                      <a:pt x="14645" y="7306"/>
                    </a:cubicBezTo>
                    <a:cubicBezTo>
                      <a:pt x="14645" y="3270"/>
                      <a:pt x="11376" y="1"/>
                      <a:pt x="733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68;p15"/>
              <p:cNvSpPr/>
              <p:nvPr/>
            </p:nvSpPr>
            <p:spPr>
              <a:xfrm>
                <a:off x="3333137" y="1376328"/>
                <a:ext cx="1632029" cy="2722476"/>
              </a:xfrm>
              <a:custGeom>
                <a:avLst/>
                <a:gdLst/>
                <a:ahLst/>
                <a:cxnLst/>
                <a:rect l="l" t="t" r="r" b="b"/>
                <a:pathLst>
                  <a:path w="31156" h="51973" extrusionOk="0">
                    <a:moveTo>
                      <a:pt x="8640" y="0"/>
                    </a:moveTo>
                    <a:cubicBezTo>
                      <a:pt x="5971" y="0"/>
                      <a:pt x="3703" y="2002"/>
                      <a:pt x="3369" y="4637"/>
                    </a:cubicBezTo>
                    <a:lnTo>
                      <a:pt x="167" y="30289"/>
                    </a:lnTo>
                    <a:cubicBezTo>
                      <a:pt x="0" y="31589"/>
                      <a:pt x="934" y="32624"/>
                      <a:pt x="2235" y="32624"/>
                    </a:cubicBezTo>
                    <a:cubicBezTo>
                      <a:pt x="3536" y="32624"/>
                      <a:pt x="4737" y="31556"/>
                      <a:pt x="4904" y="30255"/>
                    </a:cubicBezTo>
                    <a:lnTo>
                      <a:pt x="7772" y="7372"/>
                    </a:lnTo>
                    <a:cubicBezTo>
                      <a:pt x="7806" y="7072"/>
                      <a:pt x="8073" y="6872"/>
                      <a:pt x="8339" y="6872"/>
                    </a:cubicBezTo>
                    <a:lnTo>
                      <a:pt x="8606" y="6872"/>
                    </a:lnTo>
                    <a:cubicBezTo>
                      <a:pt x="8940" y="6872"/>
                      <a:pt x="9207" y="7172"/>
                      <a:pt x="9140" y="7506"/>
                    </a:cubicBezTo>
                    <a:lnTo>
                      <a:pt x="5804" y="33758"/>
                    </a:lnTo>
                    <a:cubicBezTo>
                      <a:pt x="5738" y="34125"/>
                      <a:pt x="6004" y="34425"/>
                      <a:pt x="6371" y="34425"/>
                    </a:cubicBezTo>
                    <a:lnTo>
                      <a:pt x="7872" y="34425"/>
                    </a:lnTo>
                    <a:lnTo>
                      <a:pt x="7872" y="48435"/>
                    </a:lnTo>
                    <a:cubicBezTo>
                      <a:pt x="7872" y="50396"/>
                      <a:pt x="9442" y="51973"/>
                      <a:pt x="11388" y="51973"/>
                    </a:cubicBezTo>
                    <a:cubicBezTo>
                      <a:pt x="11428" y="51973"/>
                      <a:pt x="11468" y="51972"/>
                      <a:pt x="11508" y="51971"/>
                    </a:cubicBezTo>
                    <a:cubicBezTo>
                      <a:pt x="13443" y="51904"/>
                      <a:pt x="14944" y="50236"/>
                      <a:pt x="14944" y="48301"/>
                    </a:cubicBezTo>
                    <a:lnTo>
                      <a:pt x="14944" y="35092"/>
                    </a:lnTo>
                    <a:cubicBezTo>
                      <a:pt x="14944" y="34725"/>
                      <a:pt x="15244" y="34425"/>
                      <a:pt x="15611" y="34425"/>
                    </a:cubicBezTo>
                    <a:cubicBezTo>
                      <a:pt x="15978" y="34425"/>
                      <a:pt x="16278" y="34725"/>
                      <a:pt x="16278" y="35092"/>
                    </a:cubicBezTo>
                    <a:lnTo>
                      <a:pt x="16278" y="48435"/>
                    </a:lnTo>
                    <a:cubicBezTo>
                      <a:pt x="16278" y="50396"/>
                      <a:pt x="17848" y="51973"/>
                      <a:pt x="19794" y="51973"/>
                    </a:cubicBezTo>
                    <a:cubicBezTo>
                      <a:pt x="19834" y="51973"/>
                      <a:pt x="19874" y="51972"/>
                      <a:pt x="19914" y="51971"/>
                    </a:cubicBezTo>
                    <a:cubicBezTo>
                      <a:pt x="21849" y="51904"/>
                      <a:pt x="23350" y="50236"/>
                      <a:pt x="23350" y="48301"/>
                    </a:cubicBezTo>
                    <a:lnTo>
                      <a:pt x="23350" y="34425"/>
                    </a:lnTo>
                    <a:lnTo>
                      <a:pt x="25085" y="34425"/>
                    </a:lnTo>
                    <a:cubicBezTo>
                      <a:pt x="25452" y="34425"/>
                      <a:pt x="25719" y="34125"/>
                      <a:pt x="25685" y="33758"/>
                    </a:cubicBezTo>
                    <a:lnTo>
                      <a:pt x="22316" y="7506"/>
                    </a:lnTo>
                    <a:cubicBezTo>
                      <a:pt x="22249" y="7172"/>
                      <a:pt x="22516" y="6872"/>
                      <a:pt x="22883" y="6872"/>
                    </a:cubicBezTo>
                    <a:cubicBezTo>
                      <a:pt x="23150" y="6872"/>
                      <a:pt x="23417" y="7072"/>
                      <a:pt x="23450" y="7372"/>
                    </a:cubicBezTo>
                    <a:lnTo>
                      <a:pt x="26352" y="30589"/>
                    </a:lnTo>
                    <a:cubicBezTo>
                      <a:pt x="26489" y="31768"/>
                      <a:pt x="27506" y="32654"/>
                      <a:pt x="28678" y="32654"/>
                    </a:cubicBezTo>
                    <a:cubicBezTo>
                      <a:pt x="28932" y="32654"/>
                      <a:pt x="29193" y="32612"/>
                      <a:pt x="29455" y="32523"/>
                    </a:cubicBezTo>
                    <a:cubicBezTo>
                      <a:pt x="30522" y="32157"/>
                      <a:pt x="31156" y="31056"/>
                      <a:pt x="31022" y="29922"/>
                    </a:cubicBezTo>
                    <a:lnTo>
                      <a:pt x="27853" y="4637"/>
                    </a:lnTo>
                    <a:cubicBezTo>
                      <a:pt x="27520" y="2002"/>
                      <a:pt x="25252" y="0"/>
                      <a:pt x="2258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7" name="Google Shape;69;p15"/>
            <p:cNvGrpSpPr/>
            <p:nvPr/>
          </p:nvGrpSpPr>
          <p:grpSpPr>
            <a:xfrm>
              <a:off x="1934612" y="416911"/>
              <a:ext cx="1420134" cy="4463111"/>
              <a:chOff x="766275" y="528825"/>
              <a:chExt cx="1473048" cy="3569874"/>
            </a:xfrm>
          </p:grpSpPr>
          <p:sp>
            <p:nvSpPr>
              <p:cNvPr id="201" name="Google Shape;70;p15"/>
              <p:cNvSpPr/>
              <p:nvPr/>
            </p:nvSpPr>
            <p:spPr>
              <a:xfrm>
                <a:off x="1122740" y="528825"/>
                <a:ext cx="767142" cy="767142"/>
              </a:xfrm>
              <a:custGeom>
                <a:avLst/>
                <a:gdLst/>
                <a:ahLst/>
                <a:cxnLst/>
                <a:rect l="l" t="t" r="r" b="b"/>
                <a:pathLst>
                  <a:path w="14645" h="14645" extrusionOk="0">
                    <a:moveTo>
                      <a:pt x="7339" y="1"/>
                    </a:moveTo>
                    <a:cubicBezTo>
                      <a:pt x="3303" y="1"/>
                      <a:pt x="0" y="3270"/>
                      <a:pt x="0" y="7306"/>
                    </a:cubicBezTo>
                    <a:cubicBezTo>
                      <a:pt x="0" y="11342"/>
                      <a:pt x="3303" y="14645"/>
                      <a:pt x="7339" y="14645"/>
                    </a:cubicBezTo>
                    <a:cubicBezTo>
                      <a:pt x="11375" y="14645"/>
                      <a:pt x="14644" y="11342"/>
                      <a:pt x="14644" y="7306"/>
                    </a:cubicBezTo>
                    <a:cubicBezTo>
                      <a:pt x="14644" y="3270"/>
                      <a:pt x="11375" y="1"/>
                      <a:pt x="733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71;p15"/>
              <p:cNvSpPr/>
              <p:nvPr/>
            </p:nvSpPr>
            <p:spPr>
              <a:xfrm>
                <a:off x="766275" y="1372818"/>
                <a:ext cx="1473048" cy="2725881"/>
              </a:xfrm>
              <a:custGeom>
                <a:avLst/>
                <a:gdLst/>
                <a:ahLst/>
                <a:cxnLst/>
                <a:rect l="l" t="t" r="r" b="b"/>
                <a:pathLst>
                  <a:path w="28121" h="52038" extrusionOk="0">
                    <a:moveTo>
                      <a:pt x="5271" y="0"/>
                    </a:moveTo>
                    <a:cubicBezTo>
                      <a:pt x="2369" y="0"/>
                      <a:pt x="1" y="2369"/>
                      <a:pt x="1" y="5304"/>
                    </a:cubicBezTo>
                    <a:lnTo>
                      <a:pt x="1" y="30656"/>
                    </a:lnTo>
                    <a:cubicBezTo>
                      <a:pt x="1" y="32057"/>
                      <a:pt x="1135" y="33158"/>
                      <a:pt x="2502" y="33158"/>
                    </a:cubicBezTo>
                    <a:cubicBezTo>
                      <a:pt x="3870" y="33158"/>
                      <a:pt x="4971" y="32057"/>
                      <a:pt x="4971" y="30656"/>
                    </a:cubicBezTo>
                    <a:lnTo>
                      <a:pt x="4971" y="7673"/>
                    </a:lnTo>
                    <a:cubicBezTo>
                      <a:pt x="4971" y="7306"/>
                      <a:pt x="5271" y="7005"/>
                      <a:pt x="5638" y="7005"/>
                    </a:cubicBezTo>
                    <a:cubicBezTo>
                      <a:pt x="6005" y="7005"/>
                      <a:pt x="6305" y="7306"/>
                      <a:pt x="6305" y="7673"/>
                    </a:cubicBezTo>
                    <a:lnTo>
                      <a:pt x="6305" y="23284"/>
                    </a:lnTo>
                    <a:lnTo>
                      <a:pt x="6338" y="23284"/>
                    </a:lnTo>
                    <a:lnTo>
                      <a:pt x="6338" y="48502"/>
                    </a:lnTo>
                    <a:cubicBezTo>
                      <a:pt x="6338" y="50470"/>
                      <a:pt x="7906" y="52038"/>
                      <a:pt x="9874" y="52038"/>
                    </a:cubicBezTo>
                    <a:cubicBezTo>
                      <a:pt x="11809" y="52038"/>
                      <a:pt x="13410" y="50470"/>
                      <a:pt x="13410" y="48502"/>
                    </a:cubicBezTo>
                    <a:lnTo>
                      <a:pt x="13410" y="27654"/>
                    </a:lnTo>
                    <a:cubicBezTo>
                      <a:pt x="13410" y="27287"/>
                      <a:pt x="13710" y="26986"/>
                      <a:pt x="14077" y="26986"/>
                    </a:cubicBezTo>
                    <a:cubicBezTo>
                      <a:pt x="14444" y="26986"/>
                      <a:pt x="14744" y="27287"/>
                      <a:pt x="14744" y="27654"/>
                    </a:cubicBezTo>
                    <a:lnTo>
                      <a:pt x="14744" y="48502"/>
                    </a:lnTo>
                    <a:cubicBezTo>
                      <a:pt x="14744" y="50470"/>
                      <a:pt x="16312" y="52038"/>
                      <a:pt x="18280" y="52038"/>
                    </a:cubicBezTo>
                    <a:cubicBezTo>
                      <a:pt x="20215" y="52038"/>
                      <a:pt x="21816" y="50470"/>
                      <a:pt x="21816" y="48502"/>
                    </a:cubicBezTo>
                    <a:lnTo>
                      <a:pt x="21816" y="7606"/>
                    </a:lnTo>
                    <a:cubicBezTo>
                      <a:pt x="21816" y="7272"/>
                      <a:pt x="22116" y="7005"/>
                      <a:pt x="22450" y="7005"/>
                    </a:cubicBezTo>
                    <a:cubicBezTo>
                      <a:pt x="22817" y="7005"/>
                      <a:pt x="23117" y="7306"/>
                      <a:pt x="23117" y="7673"/>
                    </a:cubicBezTo>
                    <a:lnTo>
                      <a:pt x="23117" y="30656"/>
                    </a:lnTo>
                    <a:cubicBezTo>
                      <a:pt x="23117" y="32057"/>
                      <a:pt x="24218" y="33158"/>
                      <a:pt x="25619" y="33158"/>
                    </a:cubicBezTo>
                    <a:lnTo>
                      <a:pt x="25652" y="33158"/>
                    </a:lnTo>
                    <a:cubicBezTo>
                      <a:pt x="27020" y="33158"/>
                      <a:pt x="28121" y="32057"/>
                      <a:pt x="28121" y="30656"/>
                    </a:cubicBezTo>
                    <a:lnTo>
                      <a:pt x="28121" y="5304"/>
                    </a:lnTo>
                    <a:cubicBezTo>
                      <a:pt x="28121" y="2369"/>
                      <a:pt x="25786" y="0"/>
                      <a:pt x="2288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8" name="Google Shape;72;p15"/>
            <p:cNvGrpSpPr/>
            <p:nvPr/>
          </p:nvGrpSpPr>
          <p:grpSpPr>
            <a:xfrm>
              <a:off x="2699337" y="416329"/>
              <a:ext cx="1573405" cy="4463241"/>
              <a:chOff x="3333137" y="528825"/>
              <a:chExt cx="1632029" cy="3569979"/>
            </a:xfrm>
          </p:grpSpPr>
          <p:sp>
            <p:nvSpPr>
              <p:cNvPr id="199" name="Google Shape;73;p15"/>
              <p:cNvSpPr/>
              <p:nvPr/>
            </p:nvSpPr>
            <p:spPr>
              <a:xfrm>
                <a:off x="3766447" y="528825"/>
                <a:ext cx="767142" cy="767142"/>
              </a:xfrm>
              <a:custGeom>
                <a:avLst/>
                <a:gdLst/>
                <a:ahLst/>
                <a:cxnLst/>
                <a:rect l="l" t="t" r="r" b="b"/>
                <a:pathLst>
                  <a:path w="14645" h="14645" extrusionOk="0">
                    <a:moveTo>
                      <a:pt x="7339" y="1"/>
                    </a:moveTo>
                    <a:cubicBezTo>
                      <a:pt x="3303" y="1"/>
                      <a:pt x="1" y="3270"/>
                      <a:pt x="1" y="7306"/>
                    </a:cubicBezTo>
                    <a:cubicBezTo>
                      <a:pt x="1" y="11342"/>
                      <a:pt x="3303" y="14645"/>
                      <a:pt x="7339" y="14645"/>
                    </a:cubicBezTo>
                    <a:cubicBezTo>
                      <a:pt x="11376" y="14645"/>
                      <a:pt x="14645" y="11342"/>
                      <a:pt x="14645" y="7306"/>
                    </a:cubicBezTo>
                    <a:cubicBezTo>
                      <a:pt x="14645" y="3270"/>
                      <a:pt x="11376" y="1"/>
                      <a:pt x="733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74;p15"/>
              <p:cNvSpPr/>
              <p:nvPr/>
            </p:nvSpPr>
            <p:spPr>
              <a:xfrm>
                <a:off x="3333137" y="1376328"/>
                <a:ext cx="1632029" cy="2722476"/>
              </a:xfrm>
              <a:custGeom>
                <a:avLst/>
                <a:gdLst/>
                <a:ahLst/>
                <a:cxnLst/>
                <a:rect l="l" t="t" r="r" b="b"/>
                <a:pathLst>
                  <a:path w="31156" h="51973" extrusionOk="0">
                    <a:moveTo>
                      <a:pt x="8640" y="0"/>
                    </a:moveTo>
                    <a:cubicBezTo>
                      <a:pt x="5971" y="0"/>
                      <a:pt x="3703" y="2002"/>
                      <a:pt x="3369" y="4637"/>
                    </a:cubicBezTo>
                    <a:lnTo>
                      <a:pt x="167" y="30289"/>
                    </a:lnTo>
                    <a:cubicBezTo>
                      <a:pt x="0" y="31589"/>
                      <a:pt x="934" y="32624"/>
                      <a:pt x="2235" y="32624"/>
                    </a:cubicBezTo>
                    <a:cubicBezTo>
                      <a:pt x="3536" y="32624"/>
                      <a:pt x="4737" y="31556"/>
                      <a:pt x="4904" y="30255"/>
                    </a:cubicBezTo>
                    <a:lnTo>
                      <a:pt x="7772" y="7372"/>
                    </a:lnTo>
                    <a:cubicBezTo>
                      <a:pt x="7806" y="7072"/>
                      <a:pt x="8073" y="6872"/>
                      <a:pt x="8339" y="6872"/>
                    </a:cubicBezTo>
                    <a:lnTo>
                      <a:pt x="8606" y="6872"/>
                    </a:lnTo>
                    <a:cubicBezTo>
                      <a:pt x="8940" y="6872"/>
                      <a:pt x="9207" y="7172"/>
                      <a:pt x="9140" y="7506"/>
                    </a:cubicBezTo>
                    <a:lnTo>
                      <a:pt x="5804" y="33758"/>
                    </a:lnTo>
                    <a:cubicBezTo>
                      <a:pt x="5738" y="34125"/>
                      <a:pt x="6004" y="34425"/>
                      <a:pt x="6371" y="34425"/>
                    </a:cubicBezTo>
                    <a:lnTo>
                      <a:pt x="7872" y="34425"/>
                    </a:lnTo>
                    <a:lnTo>
                      <a:pt x="7872" y="48435"/>
                    </a:lnTo>
                    <a:cubicBezTo>
                      <a:pt x="7872" y="50396"/>
                      <a:pt x="9442" y="51973"/>
                      <a:pt x="11388" y="51973"/>
                    </a:cubicBezTo>
                    <a:cubicBezTo>
                      <a:pt x="11428" y="51973"/>
                      <a:pt x="11468" y="51972"/>
                      <a:pt x="11508" y="51971"/>
                    </a:cubicBezTo>
                    <a:cubicBezTo>
                      <a:pt x="13443" y="51904"/>
                      <a:pt x="14944" y="50236"/>
                      <a:pt x="14944" y="48301"/>
                    </a:cubicBezTo>
                    <a:lnTo>
                      <a:pt x="14944" y="35092"/>
                    </a:lnTo>
                    <a:cubicBezTo>
                      <a:pt x="14944" y="34725"/>
                      <a:pt x="15244" y="34425"/>
                      <a:pt x="15611" y="34425"/>
                    </a:cubicBezTo>
                    <a:cubicBezTo>
                      <a:pt x="15978" y="34425"/>
                      <a:pt x="16278" y="34725"/>
                      <a:pt x="16278" y="35092"/>
                    </a:cubicBezTo>
                    <a:lnTo>
                      <a:pt x="16278" y="48435"/>
                    </a:lnTo>
                    <a:cubicBezTo>
                      <a:pt x="16278" y="50396"/>
                      <a:pt x="17848" y="51973"/>
                      <a:pt x="19794" y="51973"/>
                    </a:cubicBezTo>
                    <a:cubicBezTo>
                      <a:pt x="19834" y="51973"/>
                      <a:pt x="19874" y="51972"/>
                      <a:pt x="19914" y="51971"/>
                    </a:cubicBezTo>
                    <a:cubicBezTo>
                      <a:pt x="21849" y="51904"/>
                      <a:pt x="23350" y="50236"/>
                      <a:pt x="23350" y="48301"/>
                    </a:cubicBezTo>
                    <a:lnTo>
                      <a:pt x="23350" y="34425"/>
                    </a:lnTo>
                    <a:lnTo>
                      <a:pt x="25085" y="34425"/>
                    </a:lnTo>
                    <a:cubicBezTo>
                      <a:pt x="25452" y="34425"/>
                      <a:pt x="25719" y="34125"/>
                      <a:pt x="25685" y="33758"/>
                    </a:cubicBezTo>
                    <a:lnTo>
                      <a:pt x="22316" y="7506"/>
                    </a:lnTo>
                    <a:cubicBezTo>
                      <a:pt x="22249" y="7172"/>
                      <a:pt x="22516" y="6872"/>
                      <a:pt x="22883" y="6872"/>
                    </a:cubicBezTo>
                    <a:cubicBezTo>
                      <a:pt x="23150" y="6872"/>
                      <a:pt x="23417" y="7072"/>
                      <a:pt x="23450" y="7372"/>
                    </a:cubicBezTo>
                    <a:lnTo>
                      <a:pt x="26352" y="30589"/>
                    </a:lnTo>
                    <a:cubicBezTo>
                      <a:pt x="26489" y="31768"/>
                      <a:pt x="27506" y="32654"/>
                      <a:pt x="28678" y="32654"/>
                    </a:cubicBezTo>
                    <a:cubicBezTo>
                      <a:pt x="28932" y="32654"/>
                      <a:pt x="29193" y="32612"/>
                      <a:pt x="29455" y="32523"/>
                    </a:cubicBezTo>
                    <a:cubicBezTo>
                      <a:pt x="30522" y="32157"/>
                      <a:pt x="31156" y="31056"/>
                      <a:pt x="31022" y="29922"/>
                    </a:cubicBezTo>
                    <a:lnTo>
                      <a:pt x="27853" y="4637"/>
                    </a:lnTo>
                    <a:cubicBezTo>
                      <a:pt x="27520" y="2002"/>
                      <a:pt x="25252" y="0"/>
                      <a:pt x="2258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12" name="Grupo 111">
            <a:extLst>
              <a:ext uri="{FF2B5EF4-FFF2-40B4-BE49-F238E27FC236}">
                <a16:creationId xmlns:a16="http://schemas.microsoft.com/office/drawing/2014/main" id="{176536CF-879D-4834-BA86-4732CB142E27}"/>
              </a:ext>
            </a:extLst>
          </p:cNvPr>
          <p:cNvGrpSpPr/>
          <p:nvPr/>
        </p:nvGrpSpPr>
        <p:grpSpPr>
          <a:xfrm>
            <a:off x="6474" y="69712"/>
            <a:ext cx="12189971" cy="1194284"/>
            <a:chOff x="6474" y="69712"/>
            <a:chExt cx="12189971" cy="1194284"/>
          </a:xfrm>
        </p:grpSpPr>
        <p:sp>
          <p:nvSpPr>
            <p:cNvPr id="114" name="Rectángulo 113">
              <a:extLst>
                <a:ext uri="{FF2B5EF4-FFF2-40B4-BE49-F238E27FC236}">
                  <a16:creationId xmlns:a16="http://schemas.microsoft.com/office/drawing/2014/main" id="{EBBF28EE-B093-4533-BAEC-5C2E6EE72CB9}"/>
                </a:ext>
              </a:extLst>
            </p:cNvPr>
            <p:cNvSpPr/>
            <p:nvPr/>
          </p:nvSpPr>
          <p:spPr>
            <a:xfrm>
              <a:off x="874894" y="441347"/>
              <a:ext cx="11321551" cy="427876"/>
            </a:xfrm>
            <a:prstGeom prst="rect">
              <a:avLst/>
            </a:prstGeom>
            <a:solidFill>
              <a:srgbClr val="F2B8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2000" b="1" dirty="0"/>
                <a:t> AUDITORÍA Y FISCALIZACIÓN</a:t>
              </a:r>
            </a:p>
          </p:txBody>
        </p:sp>
        <p:sp>
          <p:nvSpPr>
            <p:cNvPr id="115" name="Forma libre 23">
              <a:extLst>
                <a:ext uri="{FF2B5EF4-FFF2-40B4-BE49-F238E27FC236}">
                  <a16:creationId xmlns:a16="http://schemas.microsoft.com/office/drawing/2014/main" id="{3788E04F-6C61-4F21-AD8D-DD92ACFF6826}"/>
                </a:ext>
              </a:extLst>
            </p:cNvPr>
            <p:cNvSpPr/>
            <p:nvPr/>
          </p:nvSpPr>
          <p:spPr>
            <a:xfrm>
              <a:off x="56635" y="69712"/>
              <a:ext cx="1240125" cy="1194284"/>
            </a:xfrm>
            <a:custGeom>
              <a:avLst/>
              <a:gdLst>
                <a:gd name="connsiteX0" fmla="*/ 0 w 1463992"/>
                <a:gd name="connsiteY0" fmla="*/ 757998 h 1515995"/>
                <a:gd name="connsiteX1" fmla="*/ 731996 w 1463992"/>
                <a:gd name="connsiteY1" fmla="*/ 0 h 1515995"/>
                <a:gd name="connsiteX2" fmla="*/ 1463992 w 1463992"/>
                <a:gd name="connsiteY2" fmla="*/ 757998 h 1515995"/>
                <a:gd name="connsiteX3" fmla="*/ 731996 w 1463992"/>
                <a:gd name="connsiteY3" fmla="*/ 1515996 h 1515995"/>
                <a:gd name="connsiteX4" fmla="*/ 0 w 1463992"/>
                <a:gd name="connsiteY4" fmla="*/ 757998 h 1515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63992" h="1515995">
                  <a:moveTo>
                    <a:pt x="0" y="757998"/>
                  </a:moveTo>
                  <a:cubicBezTo>
                    <a:pt x="0" y="339367"/>
                    <a:pt x="327726" y="0"/>
                    <a:pt x="731996" y="0"/>
                  </a:cubicBezTo>
                  <a:cubicBezTo>
                    <a:pt x="1136266" y="0"/>
                    <a:pt x="1463992" y="339367"/>
                    <a:pt x="1463992" y="757998"/>
                  </a:cubicBezTo>
                  <a:cubicBezTo>
                    <a:pt x="1463992" y="1176629"/>
                    <a:pt x="1136266" y="1515996"/>
                    <a:pt x="731996" y="1515996"/>
                  </a:cubicBezTo>
                  <a:cubicBezTo>
                    <a:pt x="327726" y="1515996"/>
                    <a:pt x="0" y="1176629"/>
                    <a:pt x="0" y="757998"/>
                  </a:cubicBezTo>
                  <a:close/>
                </a:path>
              </a:pathLst>
            </a:custGeom>
            <a:solidFill>
              <a:srgbClr val="F2B800"/>
            </a:solidFill>
            <a:ln w="19050"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4557" tIns="232172" rIns="224557" bIns="232172" numCol="1" spcCol="1270" anchor="ctr" anchorCtr="0">
              <a:noAutofit/>
            </a:bodyPr>
            <a:lstStyle/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2000" b="1" kern="1200" dirty="0"/>
            </a:p>
          </p:txBody>
        </p:sp>
        <p:sp>
          <p:nvSpPr>
            <p:cNvPr id="116" name="CuadroTexto 115">
              <a:extLst>
                <a:ext uri="{FF2B5EF4-FFF2-40B4-BE49-F238E27FC236}">
                  <a16:creationId xmlns:a16="http://schemas.microsoft.com/office/drawing/2014/main" id="{7D2014D0-BBEA-44E6-BFE6-389302A9F807}"/>
                </a:ext>
              </a:extLst>
            </p:cNvPr>
            <p:cNvSpPr txBox="1"/>
            <p:nvPr/>
          </p:nvSpPr>
          <p:spPr>
            <a:xfrm>
              <a:off x="6474" y="369648"/>
              <a:ext cx="1369555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b="1" dirty="0">
                  <a:solidFill>
                    <a:schemeClr val="bg1"/>
                  </a:solidFill>
                </a:rPr>
                <a:t>ÁREA INTERVENCIÓN</a:t>
              </a:r>
              <a:endParaRPr lang="es-CL" sz="1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82" name="Rectángulo 81">
            <a:extLst>
              <a:ext uri="{FF2B5EF4-FFF2-40B4-BE49-F238E27FC236}">
                <a16:creationId xmlns:a16="http://schemas.microsoft.com/office/drawing/2014/main" id="{3BC66E6F-9F4C-4876-89CF-820D92B4A578}"/>
              </a:ext>
            </a:extLst>
          </p:cNvPr>
          <p:cNvSpPr/>
          <p:nvPr/>
        </p:nvSpPr>
        <p:spPr>
          <a:xfrm rot="18699056">
            <a:off x="960836" y="1598342"/>
            <a:ext cx="17790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200" b="1" dirty="0">
                <a:solidFill>
                  <a:schemeClr val="accent2"/>
                </a:solidFill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</a:t>
            </a:r>
          </a:p>
          <a:p>
            <a:pPr algn="ctr"/>
            <a:r>
              <a:rPr lang="es-MX" sz="1200" b="1" dirty="0">
                <a:solidFill>
                  <a:schemeClr val="accent2"/>
                </a:solidFill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REFORMULACIÓN</a:t>
            </a:r>
            <a:endParaRPr lang="es-CL" sz="1200" b="1" dirty="0">
              <a:solidFill>
                <a:schemeClr val="accent2"/>
              </a:solidFill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83" name="Google Shape;2850;p42">
            <a:extLst>
              <a:ext uri="{FF2B5EF4-FFF2-40B4-BE49-F238E27FC236}">
                <a16:creationId xmlns:a16="http://schemas.microsoft.com/office/drawing/2014/main" id="{2DFAD9A9-11F3-4269-81EA-8DB3DC405932}"/>
              </a:ext>
            </a:extLst>
          </p:cNvPr>
          <p:cNvGrpSpPr/>
          <p:nvPr/>
        </p:nvGrpSpPr>
        <p:grpSpPr>
          <a:xfrm>
            <a:off x="3992" y="3112654"/>
            <a:ext cx="2656654" cy="1590522"/>
            <a:chOff x="2020426" y="3080734"/>
            <a:chExt cx="2729715" cy="990625"/>
          </a:xfrm>
        </p:grpSpPr>
        <p:sp>
          <p:nvSpPr>
            <p:cNvPr id="84" name="Google Shape;2851;p42">
              <a:extLst>
                <a:ext uri="{FF2B5EF4-FFF2-40B4-BE49-F238E27FC236}">
                  <a16:creationId xmlns:a16="http://schemas.microsoft.com/office/drawing/2014/main" id="{F4F495E8-AE11-4D86-AA01-25FAAE09696D}"/>
                </a:ext>
              </a:extLst>
            </p:cNvPr>
            <p:cNvSpPr/>
            <p:nvPr/>
          </p:nvSpPr>
          <p:spPr>
            <a:xfrm rot="16200000" flipH="1">
              <a:off x="2762468" y="2338692"/>
              <a:ext cx="818499" cy="2302584"/>
            </a:xfrm>
            <a:custGeom>
              <a:avLst/>
              <a:gdLst/>
              <a:ahLst/>
              <a:cxnLst/>
              <a:rect l="l" t="t" r="r" b="b"/>
              <a:pathLst>
                <a:path w="19882" h="38507" extrusionOk="0">
                  <a:moveTo>
                    <a:pt x="0" y="1"/>
                  </a:moveTo>
                  <a:lnTo>
                    <a:pt x="0" y="16663"/>
                  </a:lnTo>
                  <a:lnTo>
                    <a:pt x="16435" y="16663"/>
                  </a:lnTo>
                  <a:lnTo>
                    <a:pt x="16435" y="36795"/>
                  </a:lnTo>
                  <a:cubicBezTo>
                    <a:pt x="16435" y="37754"/>
                    <a:pt x="17211" y="38507"/>
                    <a:pt x="18169" y="38507"/>
                  </a:cubicBezTo>
                  <a:cubicBezTo>
                    <a:pt x="19105" y="38507"/>
                    <a:pt x="19881" y="37754"/>
                    <a:pt x="19881" y="36795"/>
                  </a:cubicBezTo>
                  <a:lnTo>
                    <a:pt x="19881" y="13239"/>
                  </a:lnTo>
                  <a:lnTo>
                    <a:pt x="3447" y="13239"/>
                  </a:lnTo>
                  <a:lnTo>
                    <a:pt x="3447" y="1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5" name="Google Shape;2852;p42">
              <a:extLst>
                <a:ext uri="{FF2B5EF4-FFF2-40B4-BE49-F238E27FC236}">
                  <a16:creationId xmlns:a16="http://schemas.microsoft.com/office/drawing/2014/main" id="{08347A60-32E2-4F46-8CED-58AB09FD274B}"/>
                </a:ext>
              </a:extLst>
            </p:cNvPr>
            <p:cNvGrpSpPr/>
            <p:nvPr/>
          </p:nvGrpSpPr>
          <p:grpSpPr>
            <a:xfrm>
              <a:off x="3584727" y="3531463"/>
              <a:ext cx="1165414" cy="539896"/>
              <a:chOff x="5614575" y="3373192"/>
              <a:chExt cx="1030700" cy="477490"/>
            </a:xfrm>
          </p:grpSpPr>
          <p:sp>
            <p:nvSpPr>
              <p:cNvPr id="86" name="Google Shape;2853;p42">
                <a:extLst>
                  <a:ext uri="{FF2B5EF4-FFF2-40B4-BE49-F238E27FC236}">
                    <a16:creationId xmlns:a16="http://schemas.microsoft.com/office/drawing/2014/main" id="{7F5AC595-5AB5-4820-BF56-26659B9BF403}"/>
                  </a:ext>
                </a:extLst>
              </p:cNvPr>
              <p:cNvSpPr/>
              <p:nvPr/>
            </p:nvSpPr>
            <p:spPr>
              <a:xfrm>
                <a:off x="5838775" y="3373192"/>
                <a:ext cx="806500" cy="477490"/>
              </a:xfrm>
              <a:custGeom>
                <a:avLst/>
                <a:gdLst/>
                <a:ahLst/>
                <a:cxnLst/>
                <a:rect l="l" t="t" r="r" b="b"/>
                <a:pathLst>
                  <a:path w="27886" h="25683" extrusionOk="0">
                    <a:moveTo>
                      <a:pt x="13922" y="1"/>
                    </a:moveTo>
                    <a:cubicBezTo>
                      <a:pt x="7889" y="1"/>
                      <a:pt x="2509" y="4277"/>
                      <a:pt x="1333" y="10436"/>
                    </a:cubicBezTo>
                    <a:cubicBezTo>
                      <a:pt x="1" y="17395"/>
                      <a:pt x="4577" y="24119"/>
                      <a:pt x="11537" y="25452"/>
                    </a:cubicBezTo>
                    <a:cubicBezTo>
                      <a:pt x="12352" y="25608"/>
                      <a:pt x="13163" y="25683"/>
                      <a:pt x="13963" y="25683"/>
                    </a:cubicBezTo>
                    <a:cubicBezTo>
                      <a:pt x="19997" y="25683"/>
                      <a:pt x="25377" y="21406"/>
                      <a:pt x="26553" y="15248"/>
                    </a:cubicBezTo>
                    <a:cubicBezTo>
                      <a:pt x="27885" y="8288"/>
                      <a:pt x="23324" y="1564"/>
                      <a:pt x="16349" y="232"/>
                    </a:cubicBezTo>
                    <a:cubicBezTo>
                      <a:pt x="15534" y="76"/>
                      <a:pt x="14723" y="1"/>
                      <a:pt x="13922" y="1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" name="Google Shape;2860;p42">
                <a:extLst>
                  <a:ext uri="{FF2B5EF4-FFF2-40B4-BE49-F238E27FC236}">
                    <a16:creationId xmlns:a16="http://schemas.microsoft.com/office/drawing/2014/main" id="{E7F5CFE3-D18C-4113-BB46-B7BBE2D2FC24}"/>
                  </a:ext>
                </a:extLst>
              </p:cNvPr>
              <p:cNvSpPr/>
              <p:nvPr/>
            </p:nvSpPr>
            <p:spPr>
              <a:xfrm>
                <a:off x="5630625" y="3782463"/>
                <a:ext cx="6300" cy="5500"/>
              </a:xfrm>
              <a:custGeom>
                <a:avLst/>
                <a:gdLst/>
                <a:ahLst/>
                <a:cxnLst/>
                <a:rect l="l" t="t" r="r" b="b"/>
                <a:pathLst>
                  <a:path w="252" h="220" extrusionOk="0">
                    <a:moveTo>
                      <a:pt x="252" y="0"/>
                    </a:moveTo>
                    <a:cubicBezTo>
                      <a:pt x="173" y="79"/>
                      <a:pt x="95" y="141"/>
                      <a:pt x="1" y="220"/>
                    </a:cubicBezTo>
                    <a:cubicBezTo>
                      <a:pt x="95" y="141"/>
                      <a:pt x="173" y="79"/>
                      <a:pt x="252" y="0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" name="Google Shape;2861;p42">
                <a:extLst>
                  <a:ext uri="{FF2B5EF4-FFF2-40B4-BE49-F238E27FC236}">
                    <a16:creationId xmlns:a16="http://schemas.microsoft.com/office/drawing/2014/main" id="{86EAEAB0-BE0F-48BB-B32A-8BE62BF95E1C}"/>
                  </a:ext>
                </a:extLst>
              </p:cNvPr>
              <p:cNvSpPr/>
              <p:nvPr/>
            </p:nvSpPr>
            <p:spPr>
              <a:xfrm>
                <a:off x="5619275" y="3795388"/>
                <a:ext cx="4725" cy="6675"/>
              </a:xfrm>
              <a:custGeom>
                <a:avLst/>
                <a:gdLst/>
                <a:ahLst/>
                <a:cxnLst/>
                <a:rect l="l" t="t" r="r" b="b"/>
                <a:pathLst>
                  <a:path w="189" h="267" extrusionOk="0">
                    <a:moveTo>
                      <a:pt x="188" y="1"/>
                    </a:moveTo>
                    <a:cubicBezTo>
                      <a:pt x="126" y="95"/>
                      <a:pt x="63" y="173"/>
                      <a:pt x="0" y="267"/>
                    </a:cubicBezTo>
                    <a:cubicBezTo>
                      <a:pt x="63" y="173"/>
                      <a:pt x="126" y="95"/>
                      <a:pt x="188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" name="Google Shape;2862;p42">
                <a:extLst>
                  <a:ext uri="{FF2B5EF4-FFF2-40B4-BE49-F238E27FC236}">
                    <a16:creationId xmlns:a16="http://schemas.microsoft.com/office/drawing/2014/main" id="{807F0FAA-9B8A-4FF4-B67A-57DB460C9E5F}"/>
                  </a:ext>
                </a:extLst>
              </p:cNvPr>
              <p:cNvSpPr/>
              <p:nvPr/>
            </p:nvSpPr>
            <p:spPr>
              <a:xfrm>
                <a:off x="5623975" y="3789113"/>
                <a:ext cx="5900" cy="6300"/>
              </a:xfrm>
              <a:custGeom>
                <a:avLst/>
                <a:gdLst/>
                <a:ahLst/>
                <a:cxnLst/>
                <a:rect l="l" t="t" r="r" b="b"/>
                <a:pathLst>
                  <a:path w="236" h="252" extrusionOk="0">
                    <a:moveTo>
                      <a:pt x="0" y="252"/>
                    </a:moveTo>
                    <a:cubicBezTo>
                      <a:pt x="79" y="173"/>
                      <a:pt x="157" y="79"/>
                      <a:pt x="236" y="1"/>
                    </a:cubicBezTo>
                    <a:cubicBezTo>
                      <a:pt x="157" y="79"/>
                      <a:pt x="79" y="173"/>
                      <a:pt x="0" y="252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" name="Google Shape;2863;p42">
                <a:extLst>
                  <a:ext uri="{FF2B5EF4-FFF2-40B4-BE49-F238E27FC236}">
                    <a16:creationId xmlns:a16="http://schemas.microsoft.com/office/drawing/2014/main" id="{1ABE7E6E-D305-4D3B-AB67-3185397CC368}"/>
                  </a:ext>
                </a:extLst>
              </p:cNvPr>
              <p:cNvSpPr/>
              <p:nvPr/>
            </p:nvSpPr>
            <p:spPr>
              <a:xfrm>
                <a:off x="5614575" y="3803613"/>
                <a:ext cx="3925" cy="7075"/>
              </a:xfrm>
              <a:custGeom>
                <a:avLst/>
                <a:gdLst/>
                <a:ahLst/>
                <a:cxnLst/>
                <a:rect l="l" t="t" r="r" b="b"/>
                <a:pathLst>
                  <a:path w="157" h="283" extrusionOk="0">
                    <a:moveTo>
                      <a:pt x="0" y="283"/>
                    </a:moveTo>
                    <a:cubicBezTo>
                      <a:pt x="47" y="189"/>
                      <a:pt x="94" y="95"/>
                      <a:pt x="157" y="1"/>
                    </a:cubicBezTo>
                    <a:cubicBezTo>
                      <a:pt x="94" y="95"/>
                      <a:pt x="47" y="189"/>
                      <a:pt x="0" y="283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" name="Google Shape;2865;p42">
                <a:extLst>
                  <a:ext uri="{FF2B5EF4-FFF2-40B4-BE49-F238E27FC236}">
                    <a16:creationId xmlns:a16="http://schemas.microsoft.com/office/drawing/2014/main" id="{11193174-4E75-4317-B019-40F9DA45AF3C}"/>
                  </a:ext>
                </a:extLst>
              </p:cNvPr>
              <p:cNvSpPr/>
              <p:nvPr/>
            </p:nvSpPr>
            <p:spPr>
              <a:xfrm>
                <a:off x="5643950" y="3773838"/>
                <a:ext cx="5900" cy="3550"/>
              </a:xfrm>
              <a:custGeom>
                <a:avLst/>
                <a:gdLst/>
                <a:ahLst/>
                <a:cxnLst/>
                <a:rect l="l" t="t" r="r" b="b"/>
                <a:pathLst>
                  <a:path w="236" h="142" extrusionOk="0">
                    <a:moveTo>
                      <a:pt x="236" y="0"/>
                    </a:moveTo>
                    <a:cubicBezTo>
                      <a:pt x="158" y="47"/>
                      <a:pt x="79" y="94"/>
                      <a:pt x="1" y="142"/>
                    </a:cubicBezTo>
                    <a:cubicBezTo>
                      <a:pt x="79" y="94"/>
                      <a:pt x="158" y="47"/>
                      <a:pt x="23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" name="Google Shape;2866;p42">
                <a:extLst>
                  <a:ext uri="{FF2B5EF4-FFF2-40B4-BE49-F238E27FC236}">
                    <a16:creationId xmlns:a16="http://schemas.microsoft.com/office/drawing/2014/main" id="{7D9D9C16-0496-4ADC-9FFB-5F01A71F717A}"/>
                  </a:ext>
                </a:extLst>
              </p:cNvPr>
              <p:cNvSpPr/>
              <p:nvPr/>
            </p:nvSpPr>
            <p:spPr>
              <a:xfrm>
                <a:off x="5637300" y="3777763"/>
                <a:ext cx="6300" cy="4725"/>
              </a:xfrm>
              <a:custGeom>
                <a:avLst/>
                <a:gdLst/>
                <a:ahLst/>
                <a:cxnLst/>
                <a:rect l="l" t="t" r="r" b="b"/>
                <a:pathLst>
                  <a:path w="252" h="189" extrusionOk="0">
                    <a:moveTo>
                      <a:pt x="251" y="0"/>
                    </a:moveTo>
                    <a:cubicBezTo>
                      <a:pt x="157" y="63"/>
                      <a:pt x="79" y="126"/>
                      <a:pt x="0" y="188"/>
                    </a:cubicBezTo>
                    <a:cubicBezTo>
                      <a:pt x="79" y="126"/>
                      <a:pt x="157" y="63"/>
                      <a:pt x="25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2867;p42">
                <a:extLst>
                  <a:ext uri="{FF2B5EF4-FFF2-40B4-BE49-F238E27FC236}">
                    <a16:creationId xmlns:a16="http://schemas.microsoft.com/office/drawing/2014/main" id="{3A044721-6ACA-45CB-A145-32034B87A2D2}"/>
                  </a:ext>
                </a:extLst>
              </p:cNvPr>
              <p:cNvSpPr/>
              <p:nvPr/>
            </p:nvSpPr>
            <p:spPr>
              <a:xfrm>
                <a:off x="5700375" y="3760513"/>
                <a:ext cx="4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7" h="1" extrusionOk="0">
                    <a:moveTo>
                      <a:pt x="1" y="1"/>
                    </a:moveTo>
                    <a:cubicBezTo>
                      <a:pt x="17" y="1"/>
                      <a:pt x="17" y="1"/>
                      <a:pt x="17" y="1"/>
                    </a:cubicBezTo>
                    <a:lnTo>
                      <a:pt x="17" y="1"/>
                    </a:lnTo>
                    <a:cubicBezTo>
                      <a:pt x="17" y="1"/>
                      <a:pt x="17" y="1"/>
                      <a:pt x="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2868;p42">
                <a:extLst>
                  <a:ext uri="{FF2B5EF4-FFF2-40B4-BE49-F238E27FC236}">
                    <a16:creationId xmlns:a16="http://schemas.microsoft.com/office/drawing/2014/main" id="{82DFBDC3-2092-40A4-B169-840025A07011}"/>
                  </a:ext>
                </a:extLst>
              </p:cNvPr>
              <p:cNvSpPr/>
              <p:nvPr/>
            </p:nvSpPr>
            <p:spPr>
              <a:xfrm>
                <a:off x="5651400" y="3770313"/>
                <a:ext cx="5525" cy="2775"/>
              </a:xfrm>
              <a:custGeom>
                <a:avLst/>
                <a:gdLst/>
                <a:ahLst/>
                <a:cxnLst/>
                <a:rect l="l" t="t" r="r" b="b"/>
                <a:pathLst>
                  <a:path w="221" h="111" extrusionOk="0">
                    <a:moveTo>
                      <a:pt x="220" y="0"/>
                    </a:moveTo>
                    <a:cubicBezTo>
                      <a:pt x="142" y="32"/>
                      <a:pt x="79" y="63"/>
                      <a:pt x="1" y="110"/>
                    </a:cubicBezTo>
                    <a:cubicBezTo>
                      <a:pt x="79" y="63"/>
                      <a:pt x="142" y="32"/>
                      <a:pt x="22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2869;p42">
                <a:extLst>
                  <a:ext uri="{FF2B5EF4-FFF2-40B4-BE49-F238E27FC236}">
                    <a16:creationId xmlns:a16="http://schemas.microsoft.com/office/drawing/2014/main" id="{8A3B9A8A-BC1A-4410-98E3-B1EA3CE39D24}"/>
                  </a:ext>
                </a:extLst>
              </p:cNvPr>
              <p:cNvSpPr/>
              <p:nvPr/>
            </p:nvSpPr>
            <p:spPr>
              <a:xfrm>
                <a:off x="5692150" y="3760513"/>
                <a:ext cx="8250" cy="425"/>
              </a:xfrm>
              <a:custGeom>
                <a:avLst/>
                <a:gdLst/>
                <a:ahLst/>
                <a:cxnLst/>
                <a:rect l="l" t="t" r="r" b="b"/>
                <a:pathLst>
                  <a:path w="330" h="17" extrusionOk="0">
                    <a:moveTo>
                      <a:pt x="330" y="1"/>
                    </a:moveTo>
                    <a:cubicBezTo>
                      <a:pt x="220" y="1"/>
                      <a:pt x="110" y="16"/>
                      <a:pt x="1" y="16"/>
                    </a:cubicBezTo>
                    <a:cubicBezTo>
                      <a:pt x="110" y="16"/>
                      <a:pt x="220" y="1"/>
                      <a:pt x="33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" name="Google Shape;2870;p42">
                <a:extLst>
                  <a:ext uri="{FF2B5EF4-FFF2-40B4-BE49-F238E27FC236}">
                    <a16:creationId xmlns:a16="http://schemas.microsoft.com/office/drawing/2014/main" id="{F8F5739A-DC8C-4014-9415-A9F05665B0B3}"/>
                  </a:ext>
                </a:extLst>
              </p:cNvPr>
              <p:cNvSpPr/>
              <p:nvPr/>
            </p:nvSpPr>
            <p:spPr>
              <a:xfrm>
                <a:off x="5675300" y="3762463"/>
                <a:ext cx="6300" cy="1200"/>
              </a:xfrm>
              <a:custGeom>
                <a:avLst/>
                <a:gdLst/>
                <a:ahLst/>
                <a:cxnLst/>
                <a:rect l="l" t="t" r="r" b="b"/>
                <a:pathLst>
                  <a:path w="252" h="48" extrusionOk="0">
                    <a:moveTo>
                      <a:pt x="252" y="1"/>
                    </a:moveTo>
                    <a:cubicBezTo>
                      <a:pt x="158" y="17"/>
                      <a:pt x="79" y="32"/>
                      <a:pt x="1" y="48"/>
                    </a:cubicBezTo>
                    <a:cubicBezTo>
                      <a:pt x="79" y="32"/>
                      <a:pt x="158" y="17"/>
                      <a:pt x="25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" name="Google Shape;2871;p42">
                <a:extLst>
                  <a:ext uri="{FF2B5EF4-FFF2-40B4-BE49-F238E27FC236}">
                    <a16:creationId xmlns:a16="http://schemas.microsoft.com/office/drawing/2014/main" id="{97ABA529-8863-428E-AD6E-F37272E198B0}"/>
                  </a:ext>
                </a:extLst>
              </p:cNvPr>
              <p:cNvSpPr/>
              <p:nvPr/>
            </p:nvSpPr>
            <p:spPr>
              <a:xfrm>
                <a:off x="5683925" y="3761288"/>
                <a:ext cx="5900" cy="825"/>
              </a:xfrm>
              <a:custGeom>
                <a:avLst/>
                <a:gdLst/>
                <a:ahLst/>
                <a:cxnLst/>
                <a:rect l="l" t="t" r="r" b="b"/>
                <a:pathLst>
                  <a:path w="236" h="33" extrusionOk="0">
                    <a:moveTo>
                      <a:pt x="236" y="1"/>
                    </a:moveTo>
                    <a:cubicBezTo>
                      <a:pt x="157" y="1"/>
                      <a:pt x="79" y="17"/>
                      <a:pt x="1" y="32"/>
                    </a:cubicBezTo>
                    <a:cubicBezTo>
                      <a:pt x="79" y="17"/>
                      <a:pt x="157" y="1"/>
                      <a:pt x="23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" name="Google Shape;2872;p42">
                <a:extLst>
                  <a:ext uri="{FF2B5EF4-FFF2-40B4-BE49-F238E27FC236}">
                    <a16:creationId xmlns:a16="http://schemas.microsoft.com/office/drawing/2014/main" id="{32E5E181-2C8D-4B74-A781-F8CC27C4B448}"/>
                  </a:ext>
                </a:extLst>
              </p:cNvPr>
              <p:cNvSpPr/>
              <p:nvPr/>
            </p:nvSpPr>
            <p:spPr>
              <a:xfrm>
                <a:off x="5665900" y="3764038"/>
                <a:ext cx="7875" cy="2375"/>
              </a:xfrm>
              <a:custGeom>
                <a:avLst/>
                <a:gdLst/>
                <a:ahLst/>
                <a:cxnLst/>
                <a:rect l="l" t="t" r="r" b="b"/>
                <a:pathLst>
                  <a:path w="315" h="95" extrusionOk="0">
                    <a:moveTo>
                      <a:pt x="314" y="1"/>
                    </a:moveTo>
                    <a:cubicBezTo>
                      <a:pt x="204" y="32"/>
                      <a:pt x="95" y="63"/>
                      <a:pt x="1" y="95"/>
                    </a:cubicBezTo>
                    <a:cubicBezTo>
                      <a:pt x="95" y="63"/>
                      <a:pt x="204" y="32"/>
                      <a:pt x="31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" name="Google Shape;2873;p42">
                <a:extLst>
                  <a:ext uri="{FF2B5EF4-FFF2-40B4-BE49-F238E27FC236}">
                    <a16:creationId xmlns:a16="http://schemas.microsoft.com/office/drawing/2014/main" id="{AEB9921F-44BB-471C-A393-6D09B2A92FAB}"/>
                  </a:ext>
                </a:extLst>
              </p:cNvPr>
              <p:cNvSpPr/>
              <p:nvPr/>
            </p:nvSpPr>
            <p:spPr>
              <a:xfrm>
                <a:off x="5658450" y="3766388"/>
                <a:ext cx="7075" cy="3175"/>
              </a:xfrm>
              <a:custGeom>
                <a:avLst/>
                <a:gdLst/>
                <a:ahLst/>
                <a:cxnLst/>
                <a:rect l="l" t="t" r="r" b="b"/>
                <a:pathLst>
                  <a:path w="283" h="127" extrusionOk="0">
                    <a:moveTo>
                      <a:pt x="283" y="1"/>
                    </a:moveTo>
                    <a:cubicBezTo>
                      <a:pt x="189" y="48"/>
                      <a:pt x="95" y="79"/>
                      <a:pt x="1" y="126"/>
                    </a:cubicBezTo>
                    <a:cubicBezTo>
                      <a:pt x="95" y="79"/>
                      <a:pt x="189" y="48"/>
                      <a:pt x="283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" name="Google Shape;2875;p42">
                <a:extLst>
                  <a:ext uri="{FF2B5EF4-FFF2-40B4-BE49-F238E27FC236}">
                    <a16:creationId xmlns:a16="http://schemas.microsoft.com/office/drawing/2014/main" id="{69416A85-18F5-4E7E-99C7-F8E6CC662B30}"/>
                  </a:ext>
                </a:extLst>
              </p:cNvPr>
              <p:cNvSpPr/>
              <p:nvPr/>
            </p:nvSpPr>
            <p:spPr>
              <a:xfrm>
                <a:off x="5709000" y="3760913"/>
                <a:ext cx="2375" cy="400"/>
              </a:xfrm>
              <a:custGeom>
                <a:avLst/>
                <a:gdLst/>
                <a:ahLst/>
                <a:cxnLst/>
                <a:rect l="l" t="t" r="r" b="b"/>
                <a:pathLst>
                  <a:path w="95" h="16" extrusionOk="0">
                    <a:moveTo>
                      <a:pt x="1" y="0"/>
                    </a:moveTo>
                    <a:cubicBezTo>
                      <a:pt x="32" y="0"/>
                      <a:pt x="63" y="16"/>
                      <a:pt x="95" y="16"/>
                    </a:cubicBezTo>
                    <a:cubicBezTo>
                      <a:pt x="63" y="16"/>
                      <a:pt x="32" y="0"/>
                      <a:pt x="1" y="0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" name="Google Shape;2876;p42">
                <a:extLst>
                  <a:ext uri="{FF2B5EF4-FFF2-40B4-BE49-F238E27FC236}">
                    <a16:creationId xmlns:a16="http://schemas.microsoft.com/office/drawing/2014/main" id="{96B4477C-92DE-497B-8694-D069FFFEAD22}"/>
                  </a:ext>
                </a:extLst>
              </p:cNvPr>
              <p:cNvSpPr/>
              <p:nvPr/>
            </p:nvSpPr>
            <p:spPr>
              <a:xfrm>
                <a:off x="5770525" y="3787938"/>
                <a:ext cx="800" cy="1200"/>
              </a:xfrm>
              <a:custGeom>
                <a:avLst/>
                <a:gdLst/>
                <a:ahLst/>
                <a:cxnLst/>
                <a:rect l="l" t="t" r="r" b="b"/>
                <a:pathLst>
                  <a:path w="32" h="48" extrusionOk="0">
                    <a:moveTo>
                      <a:pt x="1" y="1"/>
                    </a:moveTo>
                    <a:cubicBezTo>
                      <a:pt x="1" y="16"/>
                      <a:pt x="16" y="32"/>
                      <a:pt x="32" y="48"/>
                    </a:cubicBezTo>
                    <a:cubicBezTo>
                      <a:pt x="16" y="32"/>
                      <a:pt x="1" y="16"/>
                      <a:pt x="1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" name="Google Shape;2877;p42">
                <a:extLst>
                  <a:ext uri="{FF2B5EF4-FFF2-40B4-BE49-F238E27FC236}">
                    <a16:creationId xmlns:a16="http://schemas.microsoft.com/office/drawing/2014/main" id="{13B39471-4B46-4D38-95E5-57C4416E48D5}"/>
                  </a:ext>
                </a:extLst>
              </p:cNvPr>
              <p:cNvSpPr/>
              <p:nvPr/>
            </p:nvSpPr>
            <p:spPr>
              <a:xfrm>
                <a:off x="5757200" y="3777363"/>
                <a:ext cx="425" cy="425"/>
              </a:xfrm>
              <a:custGeom>
                <a:avLst/>
                <a:gdLst/>
                <a:ahLst/>
                <a:cxnLst/>
                <a:rect l="l" t="t" r="r" b="b"/>
                <a:pathLst>
                  <a:path w="17" h="17" extrusionOk="0">
                    <a:moveTo>
                      <a:pt x="1" y="1"/>
                    </a:moveTo>
                    <a:cubicBezTo>
                      <a:pt x="1" y="1"/>
                      <a:pt x="16" y="16"/>
                      <a:pt x="16" y="16"/>
                    </a:cubicBezTo>
                    <a:cubicBezTo>
                      <a:pt x="16" y="16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" name="Google Shape;2878;p42">
                <a:extLst>
                  <a:ext uri="{FF2B5EF4-FFF2-40B4-BE49-F238E27FC236}">
                    <a16:creationId xmlns:a16="http://schemas.microsoft.com/office/drawing/2014/main" id="{0C56F107-FAFD-4A0F-8AC5-9F35EF0DB29E}"/>
                  </a:ext>
                </a:extLst>
              </p:cNvPr>
              <p:cNvSpPr/>
              <p:nvPr/>
            </p:nvSpPr>
            <p:spPr>
              <a:xfrm>
                <a:off x="5742700" y="3769538"/>
                <a:ext cx="1600" cy="800"/>
              </a:xfrm>
              <a:custGeom>
                <a:avLst/>
                <a:gdLst/>
                <a:ahLst/>
                <a:cxnLst/>
                <a:rect l="l" t="t" r="r" b="b"/>
                <a:pathLst>
                  <a:path w="64" h="32" extrusionOk="0">
                    <a:moveTo>
                      <a:pt x="1" y="0"/>
                    </a:moveTo>
                    <a:cubicBezTo>
                      <a:pt x="16" y="0"/>
                      <a:pt x="32" y="16"/>
                      <a:pt x="63" y="31"/>
                    </a:cubicBezTo>
                    <a:cubicBezTo>
                      <a:pt x="32" y="16"/>
                      <a:pt x="16" y="0"/>
                      <a:pt x="1" y="0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" name="Google Shape;2879;p42">
                <a:extLst>
                  <a:ext uri="{FF2B5EF4-FFF2-40B4-BE49-F238E27FC236}">
                    <a16:creationId xmlns:a16="http://schemas.microsoft.com/office/drawing/2014/main" id="{1603B736-F3BC-4E5B-8309-0E31EE0812FA}"/>
                  </a:ext>
                </a:extLst>
              </p:cNvPr>
              <p:cNvSpPr/>
              <p:nvPr/>
            </p:nvSpPr>
            <p:spPr>
              <a:xfrm>
                <a:off x="5749750" y="3773063"/>
                <a:ext cx="1600" cy="800"/>
              </a:xfrm>
              <a:custGeom>
                <a:avLst/>
                <a:gdLst/>
                <a:ahLst/>
                <a:cxnLst/>
                <a:rect l="l" t="t" r="r" b="b"/>
                <a:pathLst>
                  <a:path w="64" h="32" extrusionOk="0">
                    <a:moveTo>
                      <a:pt x="1" y="0"/>
                    </a:moveTo>
                    <a:cubicBezTo>
                      <a:pt x="17" y="0"/>
                      <a:pt x="32" y="16"/>
                      <a:pt x="64" y="31"/>
                    </a:cubicBezTo>
                    <a:cubicBezTo>
                      <a:pt x="32" y="16"/>
                      <a:pt x="17" y="0"/>
                      <a:pt x="1" y="0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" name="Google Shape;2880;p42">
                <a:extLst>
                  <a:ext uri="{FF2B5EF4-FFF2-40B4-BE49-F238E27FC236}">
                    <a16:creationId xmlns:a16="http://schemas.microsoft.com/office/drawing/2014/main" id="{DAB2ABFF-8E28-4989-BFA8-6FAEAE9D14A8}"/>
                  </a:ext>
                </a:extLst>
              </p:cNvPr>
              <p:cNvSpPr/>
              <p:nvPr/>
            </p:nvSpPr>
            <p:spPr>
              <a:xfrm>
                <a:off x="5735250" y="3766388"/>
                <a:ext cx="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" name="Google Shape;2881;p42">
                <a:extLst>
                  <a:ext uri="{FF2B5EF4-FFF2-40B4-BE49-F238E27FC236}">
                    <a16:creationId xmlns:a16="http://schemas.microsoft.com/office/drawing/2014/main" id="{287DBCCA-A08F-42B4-8C42-DAD842B4C434}"/>
                  </a:ext>
                </a:extLst>
              </p:cNvPr>
              <p:cNvSpPr/>
              <p:nvPr/>
            </p:nvSpPr>
            <p:spPr>
              <a:xfrm>
                <a:off x="5777200" y="3795388"/>
                <a:ext cx="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" name="Google Shape;2882;p42">
                <a:extLst>
                  <a:ext uri="{FF2B5EF4-FFF2-40B4-BE49-F238E27FC236}">
                    <a16:creationId xmlns:a16="http://schemas.microsoft.com/office/drawing/2014/main" id="{B0493FA7-3FB1-41C8-BB41-FA1435AC7400}"/>
                  </a:ext>
                </a:extLst>
              </p:cNvPr>
              <p:cNvSpPr/>
              <p:nvPr/>
            </p:nvSpPr>
            <p:spPr>
              <a:xfrm>
                <a:off x="5781500" y="3802038"/>
                <a:ext cx="1200" cy="1600"/>
              </a:xfrm>
              <a:custGeom>
                <a:avLst/>
                <a:gdLst/>
                <a:ahLst/>
                <a:cxnLst/>
                <a:rect l="l" t="t" r="r" b="b"/>
                <a:pathLst>
                  <a:path w="48" h="64" extrusionOk="0">
                    <a:moveTo>
                      <a:pt x="1" y="1"/>
                    </a:moveTo>
                    <a:cubicBezTo>
                      <a:pt x="16" y="17"/>
                      <a:pt x="32" y="48"/>
                      <a:pt x="48" y="64"/>
                    </a:cubicBezTo>
                    <a:cubicBezTo>
                      <a:pt x="32" y="48"/>
                      <a:pt x="16" y="17"/>
                      <a:pt x="1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" name="Google Shape;2883;p42">
                <a:extLst>
                  <a:ext uri="{FF2B5EF4-FFF2-40B4-BE49-F238E27FC236}">
                    <a16:creationId xmlns:a16="http://schemas.microsoft.com/office/drawing/2014/main" id="{279D9017-349C-417B-BE1E-67CA1286B7E4}"/>
                  </a:ext>
                </a:extLst>
              </p:cNvPr>
              <p:cNvSpPr/>
              <p:nvPr/>
            </p:nvSpPr>
            <p:spPr>
              <a:xfrm>
                <a:off x="5717225" y="3762088"/>
                <a:ext cx="2375" cy="400"/>
              </a:xfrm>
              <a:custGeom>
                <a:avLst/>
                <a:gdLst/>
                <a:ahLst/>
                <a:cxnLst/>
                <a:rect l="l" t="t" r="r" b="b"/>
                <a:pathLst>
                  <a:path w="95" h="16" extrusionOk="0">
                    <a:moveTo>
                      <a:pt x="1" y="0"/>
                    </a:moveTo>
                    <a:cubicBezTo>
                      <a:pt x="32" y="0"/>
                      <a:pt x="64" y="0"/>
                      <a:pt x="95" y="16"/>
                    </a:cubicBezTo>
                    <a:cubicBezTo>
                      <a:pt x="64" y="0"/>
                      <a:pt x="32" y="0"/>
                      <a:pt x="1" y="0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" name="Google Shape;2884;p42">
                <a:extLst>
                  <a:ext uri="{FF2B5EF4-FFF2-40B4-BE49-F238E27FC236}">
                    <a16:creationId xmlns:a16="http://schemas.microsoft.com/office/drawing/2014/main" id="{BE41E04E-D6D0-4F20-A0E3-C7CCD924E14A}"/>
                  </a:ext>
                </a:extLst>
              </p:cNvPr>
              <p:cNvSpPr/>
              <p:nvPr/>
            </p:nvSpPr>
            <p:spPr>
              <a:xfrm>
                <a:off x="5725475" y="3763638"/>
                <a:ext cx="1975" cy="425"/>
              </a:xfrm>
              <a:custGeom>
                <a:avLst/>
                <a:gdLst/>
                <a:ahLst/>
                <a:cxnLst/>
                <a:rect l="l" t="t" r="r" b="b"/>
                <a:pathLst>
                  <a:path w="79" h="17" extrusionOk="0">
                    <a:moveTo>
                      <a:pt x="0" y="1"/>
                    </a:moveTo>
                    <a:cubicBezTo>
                      <a:pt x="31" y="17"/>
                      <a:pt x="63" y="17"/>
                      <a:pt x="78" y="17"/>
                    </a:cubicBezTo>
                    <a:cubicBezTo>
                      <a:pt x="63" y="17"/>
                      <a:pt x="31" y="17"/>
                      <a:pt x="0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" name="Google Shape;2888;p42">
                <a:extLst>
                  <a:ext uri="{FF2B5EF4-FFF2-40B4-BE49-F238E27FC236}">
                    <a16:creationId xmlns:a16="http://schemas.microsoft.com/office/drawing/2014/main" id="{7E2C2389-12A1-49CE-AE88-3808EB9E1694}"/>
                  </a:ext>
                </a:extLst>
              </p:cNvPr>
              <p:cNvSpPr/>
              <p:nvPr/>
            </p:nvSpPr>
            <p:spPr>
              <a:xfrm>
                <a:off x="5763875" y="3782463"/>
                <a:ext cx="6675" cy="5500"/>
              </a:xfrm>
              <a:custGeom>
                <a:avLst/>
                <a:gdLst/>
                <a:ahLst/>
                <a:cxnLst/>
                <a:rect l="l" t="t" r="r" b="b"/>
                <a:pathLst>
                  <a:path w="267" h="220" extrusionOk="0">
                    <a:moveTo>
                      <a:pt x="267" y="220"/>
                    </a:moveTo>
                    <a:cubicBezTo>
                      <a:pt x="173" y="141"/>
                      <a:pt x="94" y="79"/>
                      <a:pt x="0" y="0"/>
                    </a:cubicBezTo>
                    <a:lnTo>
                      <a:pt x="0" y="0"/>
                    </a:lnTo>
                    <a:cubicBezTo>
                      <a:pt x="94" y="79"/>
                      <a:pt x="173" y="141"/>
                      <a:pt x="267" y="220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" name="Google Shape;2889;p42">
                <a:extLst>
                  <a:ext uri="{FF2B5EF4-FFF2-40B4-BE49-F238E27FC236}">
                    <a16:creationId xmlns:a16="http://schemas.microsoft.com/office/drawing/2014/main" id="{152D6A5D-AE8B-4ACB-A359-B53F37D5F585}"/>
                  </a:ext>
                </a:extLst>
              </p:cNvPr>
              <p:cNvSpPr/>
              <p:nvPr/>
            </p:nvSpPr>
            <p:spPr>
              <a:xfrm>
                <a:off x="5782675" y="3803613"/>
                <a:ext cx="3950" cy="7075"/>
              </a:xfrm>
              <a:custGeom>
                <a:avLst/>
                <a:gdLst/>
                <a:ahLst/>
                <a:cxnLst/>
                <a:rect l="l" t="t" r="r" b="b"/>
                <a:pathLst>
                  <a:path w="158" h="283" extrusionOk="0">
                    <a:moveTo>
                      <a:pt x="157" y="283"/>
                    </a:moveTo>
                    <a:cubicBezTo>
                      <a:pt x="110" y="189"/>
                      <a:pt x="63" y="95"/>
                      <a:pt x="1" y="1"/>
                    </a:cubicBezTo>
                    <a:cubicBezTo>
                      <a:pt x="63" y="95"/>
                      <a:pt x="110" y="189"/>
                      <a:pt x="157" y="283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" name="Google Shape;2890;p42">
                <a:extLst>
                  <a:ext uri="{FF2B5EF4-FFF2-40B4-BE49-F238E27FC236}">
                    <a16:creationId xmlns:a16="http://schemas.microsoft.com/office/drawing/2014/main" id="{85776A66-D052-43D8-B539-F9EC1F3528B4}"/>
                  </a:ext>
                </a:extLst>
              </p:cNvPr>
              <p:cNvSpPr/>
              <p:nvPr/>
            </p:nvSpPr>
            <p:spPr>
              <a:xfrm>
                <a:off x="5777200" y="3795388"/>
                <a:ext cx="4325" cy="6675"/>
              </a:xfrm>
              <a:custGeom>
                <a:avLst/>
                <a:gdLst/>
                <a:ahLst/>
                <a:cxnLst/>
                <a:rect l="l" t="t" r="r" b="b"/>
                <a:pathLst>
                  <a:path w="173" h="267" extrusionOk="0">
                    <a:moveTo>
                      <a:pt x="0" y="1"/>
                    </a:moveTo>
                    <a:cubicBezTo>
                      <a:pt x="63" y="95"/>
                      <a:pt x="125" y="173"/>
                      <a:pt x="173" y="267"/>
                    </a:cubicBezTo>
                    <a:cubicBezTo>
                      <a:pt x="125" y="173"/>
                      <a:pt x="63" y="95"/>
                      <a:pt x="0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" name="Google Shape;2891;p42">
                <a:extLst>
                  <a:ext uri="{FF2B5EF4-FFF2-40B4-BE49-F238E27FC236}">
                    <a16:creationId xmlns:a16="http://schemas.microsoft.com/office/drawing/2014/main" id="{31B0B0A8-03B5-4728-ABB0-B70858FD0B60}"/>
                  </a:ext>
                </a:extLst>
              </p:cNvPr>
              <p:cNvSpPr/>
              <p:nvPr/>
            </p:nvSpPr>
            <p:spPr>
              <a:xfrm>
                <a:off x="5771300" y="3789113"/>
                <a:ext cx="5925" cy="6300"/>
              </a:xfrm>
              <a:custGeom>
                <a:avLst/>
                <a:gdLst/>
                <a:ahLst/>
                <a:cxnLst/>
                <a:rect l="l" t="t" r="r" b="b"/>
                <a:pathLst>
                  <a:path w="237" h="252" extrusionOk="0">
                    <a:moveTo>
                      <a:pt x="1" y="1"/>
                    </a:moveTo>
                    <a:cubicBezTo>
                      <a:pt x="79" y="79"/>
                      <a:pt x="158" y="173"/>
                      <a:pt x="236" y="252"/>
                    </a:cubicBezTo>
                    <a:cubicBezTo>
                      <a:pt x="158" y="173"/>
                      <a:pt x="79" y="79"/>
                      <a:pt x="1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" name="Google Shape;2893;p42">
                <a:extLst>
                  <a:ext uri="{FF2B5EF4-FFF2-40B4-BE49-F238E27FC236}">
                    <a16:creationId xmlns:a16="http://schemas.microsoft.com/office/drawing/2014/main" id="{D83E61B6-95FD-4163-BB9A-0EF29846B69C}"/>
                  </a:ext>
                </a:extLst>
              </p:cNvPr>
              <p:cNvSpPr/>
              <p:nvPr/>
            </p:nvSpPr>
            <p:spPr>
              <a:xfrm>
                <a:off x="5757600" y="3777763"/>
                <a:ext cx="6300" cy="4725"/>
              </a:xfrm>
              <a:custGeom>
                <a:avLst/>
                <a:gdLst/>
                <a:ahLst/>
                <a:cxnLst/>
                <a:rect l="l" t="t" r="r" b="b"/>
                <a:pathLst>
                  <a:path w="252" h="189" extrusionOk="0">
                    <a:moveTo>
                      <a:pt x="251" y="188"/>
                    </a:moveTo>
                    <a:cubicBezTo>
                      <a:pt x="173" y="126"/>
                      <a:pt x="94" y="63"/>
                      <a:pt x="0" y="0"/>
                    </a:cubicBezTo>
                    <a:cubicBezTo>
                      <a:pt x="94" y="63"/>
                      <a:pt x="173" y="126"/>
                      <a:pt x="251" y="188"/>
                    </a:cubicBezTo>
                    <a:lnTo>
                      <a:pt x="251" y="188"/>
                    </a:ln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" name="Google Shape;2894;p42">
                <a:extLst>
                  <a:ext uri="{FF2B5EF4-FFF2-40B4-BE49-F238E27FC236}">
                    <a16:creationId xmlns:a16="http://schemas.microsoft.com/office/drawing/2014/main" id="{D4688B2D-534C-4417-9495-99EB93061074}"/>
                  </a:ext>
                </a:extLst>
              </p:cNvPr>
              <p:cNvSpPr/>
              <p:nvPr/>
            </p:nvSpPr>
            <p:spPr>
              <a:xfrm>
                <a:off x="5751325" y="3773838"/>
                <a:ext cx="5900" cy="3550"/>
              </a:xfrm>
              <a:custGeom>
                <a:avLst/>
                <a:gdLst/>
                <a:ahLst/>
                <a:cxnLst/>
                <a:rect l="l" t="t" r="r" b="b"/>
                <a:pathLst>
                  <a:path w="236" h="142" extrusionOk="0">
                    <a:moveTo>
                      <a:pt x="1" y="0"/>
                    </a:moveTo>
                    <a:cubicBezTo>
                      <a:pt x="79" y="47"/>
                      <a:pt x="157" y="94"/>
                      <a:pt x="236" y="142"/>
                    </a:cubicBezTo>
                    <a:cubicBezTo>
                      <a:pt x="157" y="94"/>
                      <a:pt x="79" y="47"/>
                      <a:pt x="1" y="0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" name="Google Shape;2895;p42">
                <a:extLst>
                  <a:ext uri="{FF2B5EF4-FFF2-40B4-BE49-F238E27FC236}">
                    <a16:creationId xmlns:a16="http://schemas.microsoft.com/office/drawing/2014/main" id="{60278B94-444D-49F1-A501-F2A91719EBB1}"/>
                  </a:ext>
                </a:extLst>
              </p:cNvPr>
              <p:cNvSpPr/>
              <p:nvPr/>
            </p:nvSpPr>
            <p:spPr>
              <a:xfrm>
                <a:off x="5711350" y="3761288"/>
                <a:ext cx="5900" cy="825"/>
              </a:xfrm>
              <a:custGeom>
                <a:avLst/>
                <a:gdLst/>
                <a:ahLst/>
                <a:cxnLst/>
                <a:rect l="l" t="t" r="r" b="b"/>
                <a:pathLst>
                  <a:path w="236" h="33" extrusionOk="0">
                    <a:moveTo>
                      <a:pt x="1" y="1"/>
                    </a:moveTo>
                    <a:cubicBezTo>
                      <a:pt x="79" y="1"/>
                      <a:pt x="158" y="17"/>
                      <a:pt x="236" y="32"/>
                    </a:cubicBezTo>
                    <a:cubicBezTo>
                      <a:pt x="158" y="17"/>
                      <a:pt x="79" y="1"/>
                      <a:pt x="1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" name="Google Shape;2896;p42">
                <a:extLst>
                  <a:ext uri="{FF2B5EF4-FFF2-40B4-BE49-F238E27FC236}">
                    <a16:creationId xmlns:a16="http://schemas.microsoft.com/office/drawing/2014/main" id="{36E0208A-73EA-4BBA-A931-9804A254365E}"/>
                  </a:ext>
                </a:extLst>
              </p:cNvPr>
              <p:cNvSpPr/>
              <p:nvPr/>
            </p:nvSpPr>
            <p:spPr>
              <a:xfrm>
                <a:off x="5719575" y="3762463"/>
                <a:ext cx="5925" cy="1200"/>
              </a:xfrm>
              <a:custGeom>
                <a:avLst/>
                <a:gdLst/>
                <a:ahLst/>
                <a:cxnLst/>
                <a:rect l="l" t="t" r="r" b="b"/>
                <a:pathLst>
                  <a:path w="237" h="48" extrusionOk="0">
                    <a:moveTo>
                      <a:pt x="1" y="1"/>
                    </a:moveTo>
                    <a:cubicBezTo>
                      <a:pt x="79" y="17"/>
                      <a:pt x="158" y="32"/>
                      <a:pt x="236" y="48"/>
                    </a:cubicBezTo>
                    <a:cubicBezTo>
                      <a:pt x="158" y="32"/>
                      <a:pt x="79" y="17"/>
                      <a:pt x="1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" name="Google Shape;2897;p42">
                <a:extLst>
                  <a:ext uri="{FF2B5EF4-FFF2-40B4-BE49-F238E27FC236}">
                    <a16:creationId xmlns:a16="http://schemas.microsoft.com/office/drawing/2014/main" id="{B9FA56DC-1717-4E0C-A988-47E35ABC733B}"/>
                  </a:ext>
                </a:extLst>
              </p:cNvPr>
              <p:cNvSpPr/>
              <p:nvPr/>
            </p:nvSpPr>
            <p:spPr>
              <a:xfrm>
                <a:off x="5700775" y="3760513"/>
                <a:ext cx="8250" cy="425"/>
              </a:xfrm>
              <a:custGeom>
                <a:avLst/>
                <a:gdLst/>
                <a:ahLst/>
                <a:cxnLst/>
                <a:rect l="l" t="t" r="r" b="b"/>
                <a:pathLst>
                  <a:path w="330" h="17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110" y="1"/>
                      <a:pt x="220" y="16"/>
                      <a:pt x="330" y="16"/>
                    </a:cubicBezTo>
                    <a:cubicBezTo>
                      <a:pt x="220" y="16"/>
                      <a:pt x="110" y="1"/>
                      <a:pt x="1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" name="Google Shape;2898;p42">
                <a:extLst>
                  <a:ext uri="{FF2B5EF4-FFF2-40B4-BE49-F238E27FC236}">
                    <a16:creationId xmlns:a16="http://schemas.microsoft.com/office/drawing/2014/main" id="{1A92E11B-F08B-4336-AFC2-0D25961DDB3B}"/>
                  </a:ext>
                </a:extLst>
              </p:cNvPr>
              <p:cNvSpPr/>
              <p:nvPr/>
            </p:nvSpPr>
            <p:spPr>
              <a:xfrm>
                <a:off x="5727425" y="3764038"/>
                <a:ext cx="7850" cy="2375"/>
              </a:xfrm>
              <a:custGeom>
                <a:avLst/>
                <a:gdLst/>
                <a:ahLst/>
                <a:cxnLst/>
                <a:rect l="l" t="t" r="r" b="b"/>
                <a:pathLst>
                  <a:path w="314" h="95" extrusionOk="0">
                    <a:moveTo>
                      <a:pt x="0" y="1"/>
                    </a:moveTo>
                    <a:cubicBezTo>
                      <a:pt x="110" y="32"/>
                      <a:pt x="220" y="63"/>
                      <a:pt x="314" y="95"/>
                    </a:cubicBezTo>
                    <a:cubicBezTo>
                      <a:pt x="220" y="63"/>
                      <a:pt x="110" y="32"/>
                      <a:pt x="0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" name="Google Shape;2899;p42">
                <a:extLst>
                  <a:ext uri="{FF2B5EF4-FFF2-40B4-BE49-F238E27FC236}">
                    <a16:creationId xmlns:a16="http://schemas.microsoft.com/office/drawing/2014/main" id="{2C63CD2A-2C3A-4240-9CE1-F63BBD320246}"/>
                  </a:ext>
                </a:extLst>
              </p:cNvPr>
              <p:cNvSpPr/>
              <p:nvPr/>
            </p:nvSpPr>
            <p:spPr>
              <a:xfrm>
                <a:off x="5744275" y="3770313"/>
                <a:ext cx="5500" cy="2775"/>
              </a:xfrm>
              <a:custGeom>
                <a:avLst/>
                <a:gdLst/>
                <a:ahLst/>
                <a:cxnLst/>
                <a:rect l="l" t="t" r="r" b="b"/>
                <a:pathLst>
                  <a:path w="220" h="111" extrusionOk="0">
                    <a:moveTo>
                      <a:pt x="0" y="0"/>
                    </a:moveTo>
                    <a:cubicBezTo>
                      <a:pt x="63" y="32"/>
                      <a:pt x="142" y="63"/>
                      <a:pt x="220" y="110"/>
                    </a:cubicBezTo>
                    <a:cubicBezTo>
                      <a:pt x="142" y="63"/>
                      <a:pt x="63" y="32"/>
                      <a:pt x="0" y="0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2900;p42">
                <a:extLst>
                  <a:ext uri="{FF2B5EF4-FFF2-40B4-BE49-F238E27FC236}">
                    <a16:creationId xmlns:a16="http://schemas.microsoft.com/office/drawing/2014/main" id="{17B3599E-2517-434D-B246-984D006F0751}"/>
                  </a:ext>
                </a:extLst>
              </p:cNvPr>
              <p:cNvSpPr/>
              <p:nvPr/>
            </p:nvSpPr>
            <p:spPr>
              <a:xfrm>
                <a:off x="5735250" y="3766388"/>
                <a:ext cx="7475" cy="3175"/>
              </a:xfrm>
              <a:custGeom>
                <a:avLst/>
                <a:gdLst/>
                <a:ahLst/>
                <a:cxnLst/>
                <a:rect l="l" t="t" r="r" b="b"/>
                <a:pathLst>
                  <a:path w="299" h="127" extrusionOk="0">
                    <a:moveTo>
                      <a:pt x="1" y="1"/>
                    </a:moveTo>
                    <a:cubicBezTo>
                      <a:pt x="111" y="48"/>
                      <a:pt x="205" y="79"/>
                      <a:pt x="299" y="126"/>
                    </a:cubicBezTo>
                    <a:cubicBezTo>
                      <a:pt x="205" y="79"/>
                      <a:pt x="111" y="48"/>
                      <a:pt x="1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07" name="Grupo 206"/>
          <p:cNvGrpSpPr/>
          <p:nvPr/>
        </p:nvGrpSpPr>
        <p:grpSpPr>
          <a:xfrm>
            <a:off x="1983055" y="3951954"/>
            <a:ext cx="407140" cy="505930"/>
            <a:chOff x="954362" y="411492"/>
            <a:chExt cx="2400384" cy="4468530"/>
          </a:xfrm>
        </p:grpSpPr>
        <p:grpSp>
          <p:nvGrpSpPr>
            <p:cNvPr id="209" name="Google Shape;66;p15"/>
            <p:cNvGrpSpPr/>
            <p:nvPr/>
          </p:nvGrpSpPr>
          <p:grpSpPr>
            <a:xfrm>
              <a:off x="954362" y="411492"/>
              <a:ext cx="1573405" cy="4463241"/>
              <a:chOff x="3333137" y="528825"/>
              <a:chExt cx="1632029" cy="3569979"/>
            </a:xfrm>
            <a:solidFill>
              <a:schemeClr val="accent6"/>
            </a:solidFill>
          </p:grpSpPr>
          <p:sp>
            <p:nvSpPr>
              <p:cNvPr id="216" name="Google Shape;67;p15"/>
              <p:cNvSpPr/>
              <p:nvPr/>
            </p:nvSpPr>
            <p:spPr>
              <a:xfrm>
                <a:off x="3766447" y="528825"/>
                <a:ext cx="767142" cy="767142"/>
              </a:xfrm>
              <a:custGeom>
                <a:avLst/>
                <a:gdLst/>
                <a:ahLst/>
                <a:cxnLst/>
                <a:rect l="l" t="t" r="r" b="b"/>
                <a:pathLst>
                  <a:path w="14645" h="14645" extrusionOk="0">
                    <a:moveTo>
                      <a:pt x="7339" y="1"/>
                    </a:moveTo>
                    <a:cubicBezTo>
                      <a:pt x="3303" y="1"/>
                      <a:pt x="1" y="3270"/>
                      <a:pt x="1" y="7306"/>
                    </a:cubicBezTo>
                    <a:cubicBezTo>
                      <a:pt x="1" y="11342"/>
                      <a:pt x="3303" y="14645"/>
                      <a:pt x="7339" y="14645"/>
                    </a:cubicBezTo>
                    <a:cubicBezTo>
                      <a:pt x="11376" y="14645"/>
                      <a:pt x="14645" y="11342"/>
                      <a:pt x="14645" y="7306"/>
                    </a:cubicBezTo>
                    <a:cubicBezTo>
                      <a:pt x="14645" y="3270"/>
                      <a:pt x="11376" y="1"/>
                      <a:pt x="733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68;p15"/>
              <p:cNvSpPr/>
              <p:nvPr/>
            </p:nvSpPr>
            <p:spPr>
              <a:xfrm>
                <a:off x="3333137" y="1376328"/>
                <a:ext cx="1632029" cy="2722476"/>
              </a:xfrm>
              <a:custGeom>
                <a:avLst/>
                <a:gdLst/>
                <a:ahLst/>
                <a:cxnLst/>
                <a:rect l="l" t="t" r="r" b="b"/>
                <a:pathLst>
                  <a:path w="31156" h="51973" extrusionOk="0">
                    <a:moveTo>
                      <a:pt x="8640" y="0"/>
                    </a:moveTo>
                    <a:cubicBezTo>
                      <a:pt x="5971" y="0"/>
                      <a:pt x="3703" y="2002"/>
                      <a:pt x="3369" y="4637"/>
                    </a:cubicBezTo>
                    <a:lnTo>
                      <a:pt x="167" y="30289"/>
                    </a:lnTo>
                    <a:cubicBezTo>
                      <a:pt x="0" y="31589"/>
                      <a:pt x="934" y="32624"/>
                      <a:pt x="2235" y="32624"/>
                    </a:cubicBezTo>
                    <a:cubicBezTo>
                      <a:pt x="3536" y="32624"/>
                      <a:pt x="4737" y="31556"/>
                      <a:pt x="4904" y="30255"/>
                    </a:cubicBezTo>
                    <a:lnTo>
                      <a:pt x="7772" y="7372"/>
                    </a:lnTo>
                    <a:cubicBezTo>
                      <a:pt x="7806" y="7072"/>
                      <a:pt x="8073" y="6872"/>
                      <a:pt x="8339" y="6872"/>
                    </a:cubicBezTo>
                    <a:lnTo>
                      <a:pt x="8606" y="6872"/>
                    </a:lnTo>
                    <a:cubicBezTo>
                      <a:pt x="8940" y="6872"/>
                      <a:pt x="9207" y="7172"/>
                      <a:pt x="9140" y="7506"/>
                    </a:cubicBezTo>
                    <a:lnTo>
                      <a:pt x="5804" y="33758"/>
                    </a:lnTo>
                    <a:cubicBezTo>
                      <a:pt x="5738" y="34125"/>
                      <a:pt x="6004" y="34425"/>
                      <a:pt x="6371" y="34425"/>
                    </a:cubicBezTo>
                    <a:lnTo>
                      <a:pt x="7872" y="34425"/>
                    </a:lnTo>
                    <a:lnTo>
                      <a:pt x="7872" y="48435"/>
                    </a:lnTo>
                    <a:cubicBezTo>
                      <a:pt x="7872" y="50396"/>
                      <a:pt x="9442" y="51973"/>
                      <a:pt x="11388" y="51973"/>
                    </a:cubicBezTo>
                    <a:cubicBezTo>
                      <a:pt x="11428" y="51973"/>
                      <a:pt x="11468" y="51972"/>
                      <a:pt x="11508" y="51971"/>
                    </a:cubicBezTo>
                    <a:cubicBezTo>
                      <a:pt x="13443" y="51904"/>
                      <a:pt x="14944" y="50236"/>
                      <a:pt x="14944" y="48301"/>
                    </a:cubicBezTo>
                    <a:lnTo>
                      <a:pt x="14944" y="35092"/>
                    </a:lnTo>
                    <a:cubicBezTo>
                      <a:pt x="14944" y="34725"/>
                      <a:pt x="15244" y="34425"/>
                      <a:pt x="15611" y="34425"/>
                    </a:cubicBezTo>
                    <a:cubicBezTo>
                      <a:pt x="15978" y="34425"/>
                      <a:pt x="16278" y="34725"/>
                      <a:pt x="16278" y="35092"/>
                    </a:cubicBezTo>
                    <a:lnTo>
                      <a:pt x="16278" y="48435"/>
                    </a:lnTo>
                    <a:cubicBezTo>
                      <a:pt x="16278" y="50396"/>
                      <a:pt x="17848" y="51973"/>
                      <a:pt x="19794" y="51973"/>
                    </a:cubicBezTo>
                    <a:cubicBezTo>
                      <a:pt x="19834" y="51973"/>
                      <a:pt x="19874" y="51972"/>
                      <a:pt x="19914" y="51971"/>
                    </a:cubicBezTo>
                    <a:cubicBezTo>
                      <a:pt x="21849" y="51904"/>
                      <a:pt x="23350" y="50236"/>
                      <a:pt x="23350" y="48301"/>
                    </a:cubicBezTo>
                    <a:lnTo>
                      <a:pt x="23350" y="34425"/>
                    </a:lnTo>
                    <a:lnTo>
                      <a:pt x="25085" y="34425"/>
                    </a:lnTo>
                    <a:cubicBezTo>
                      <a:pt x="25452" y="34425"/>
                      <a:pt x="25719" y="34125"/>
                      <a:pt x="25685" y="33758"/>
                    </a:cubicBezTo>
                    <a:lnTo>
                      <a:pt x="22316" y="7506"/>
                    </a:lnTo>
                    <a:cubicBezTo>
                      <a:pt x="22249" y="7172"/>
                      <a:pt x="22516" y="6872"/>
                      <a:pt x="22883" y="6872"/>
                    </a:cubicBezTo>
                    <a:cubicBezTo>
                      <a:pt x="23150" y="6872"/>
                      <a:pt x="23417" y="7072"/>
                      <a:pt x="23450" y="7372"/>
                    </a:cubicBezTo>
                    <a:lnTo>
                      <a:pt x="26352" y="30589"/>
                    </a:lnTo>
                    <a:cubicBezTo>
                      <a:pt x="26489" y="31768"/>
                      <a:pt x="27506" y="32654"/>
                      <a:pt x="28678" y="32654"/>
                    </a:cubicBezTo>
                    <a:cubicBezTo>
                      <a:pt x="28932" y="32654"/>
                      <a:pt x="29193" y="32612"/>
                      <a:pt x="29455" y="32523"/>
                    </a:cubicBezTo>
                    <a:cubicBezTo>
                      <a:pt x="30522" y="32157"/>
                      <a:pt x="31156" y="31056"/>
                      <a:pt x="31022" y="29922"/>
                    </a:cubicBezTo>
                    <a:lnTo>
                      <a:pt x="27853" y="4637"/>
                    </a:lnTo>
                    <a:cubicBezTo>
                      <a:pt x="27520" y="2002"/>
                      <a:pt x="25252" y="0"/>
                      <a:pt x="2258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0" name="Google Shape;69;p15"/>
            <p:cNvGrpSpPr/>
            <p:nvPr/>
          </p:nvGrpSpPr>
          <p:grpSpPr>
            <a:xfrm>
              <a:off x="1934612" y="416911"/>
              <a:ext cx="1420134" cy="4463111"/>
              <a:chOff x="766275" y="528825"/>
              <a:chExt cx="1473048" cy="3569874"/>
            </a:xfrm>
          </p:grpSpPr>
          <p:sp>
            <p:nvSpPr>
              <p:cNvPr id="214" name="Google Shape;70;p15"/>
              <p:cNvSpPr/>
              <p:nvPr/>
            </p:nvSpPr>
            <p:spPr>
              <a:xfrm>
                <a:off x="1122740" y="528825"/>
                <a:ext cx="767142" cy="767142"/>
              </a:xfrm>
              <a:custGeom>
                <a:avLst/>
                <a:gdLst/>
                <a:ahLst/>
                <a:cxnLst/>
                <a:rect l="l" t="t" r="r" b="b"/>
                <a:pathLst>
                  <a:path w="14645" h="14645" extrusionOk="0">
                    <a:moveTo>
                      <a:pt x="7339" y="1"/>
                    </a:moveTo>
                    <a:cubicBezTo>
                      <a:pt x="3303" y="1"/>
                      <a:pt x="0" y="3270"/>
                      <a:pt x="0" y="7306"/>
                    </a:cubicBezTo>
                    <a:cubicBezTo>
                      <a:pt x="0" y="11342"/>
                      <a:pt x="3303" y="14645"/>
                      <a:pt x="7339" y="14645"/>
                    </a:cubicBezTo>
                    <a:cubicBezTo>
                      <a:pt x="11375" y="14645"/>
                      <a:pt x="14644" y="11342"/>
                      <a:pt x="14644" y="7306"/>
                    </a:cubicBezTo>
                    <a:cubicBezTo>
                      <a:pt x="14644" y="3270"/>
                      <a:pt x="11375" y="1"/>
                      <a:pt x="733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" name="Google Shape;71;p15"/>
              <p:cNvSpPr/>
              <p:nvPr/>
            </p:nvSpPr>
            <p:spPr>
              <a:xfrm>
                <a:off x="766275" y="1372818"/>
                <a:ext cx="1473048" cy="2725881"/>
              </a:xfrm>
              <a:custGeom>
                <a:avLst/>
                <a:gdLst/>
                <a:ahLst/>
                <a:cxnLst/>
                <a:rect l="l" t="t" r="r" b="b"/>
                <a:pathLst>
                  <a:path w="28121" h="52038" extrusionOk="0">
                    <a:moveTo>
                      <a:pt x="5271" y="0"/>
                    </a:moveTo>
                    <a:cubicBezTo>
                      <a:pt x="2369" y="0"/>
                      <a:pt x="1" y="2369"/>
                      <a:pt x="1" y="5304"/>
                    </a:cubicBezTo>
                    <a:lnTo>
                      <a:pt x="1" y="30656"/>
                    </a:lnTo>
                    <a:cubicBezTo>
                      <a:pt x="1" y="32057"/>
                      <a:pt x="1135" y="33158"/>
                      <a:pt x="2502" y="33158"/>
                    </a:cubicBezTo>
                    <a:cubicBezTo>
                      <a:pt x="3870" y="33158"/>
                      <a:pt x="4971" y="32057"/>
                      <a:pt x="4971" y="30656"/>
                    </a:cubicBezTo>
                    <a:lnTo>
                      <a:pt x="4971" y="7673"/>
                    </a:lnTo>
                    <a:cubicBezTo>
                      <a:pt x="4971" y="7306"/>
                      <a:pt x="5271" y="7005"/>
                      <a:pt x="5638" y="7005"/>
                    </a:cubicBezTo>
                    <a:cubicBezTo>
                      <a:pt x="6005" y="7005"/>
                      <a:pt x="6305" y="7306"/>
                      <a:pt x="6305" y="7673"/>
                    </a:cubicBezTo>
                    <a:lnTo>
                      <a:pt x="6305" y="23284"/>
                    </a:lnTo>
                    <a:lnTo>
                      <a:pt x="6338" y="23284"/>
                    </a:lnTo>
                    <a:lnTo>
                      <a:pt x="6338" y="48502"/>
                    </a:lnTo>
                    <a:cubicBezTo>
                      <a:pt x="6338" y="50470"/>
                      <a:pt x="7906" y="52038"/>
                      <a:pt x="9874" y="52038"/>
                    </a:cubicBezTo>
                    <a:cubicBezTo>
                      <a:pt x="11809" y="52038"/>
                      <a:pt x="13410" y="50470"/>
                      <a:pt x="13410" y="48502"/>
                    </a:cubicBezTo>
                    <a:lnTo>
                      <a:pt x="13410" y="27654"/>
                    </a:lnTo>
                    <a:cubicBezTo>
                      <a:pt x="13410" y="27287"/>
                      <a:pt x="13710" y="26986"/>
                      <a:pt x="14077" y="26986"/>
                    </a:cubicBezTo>
                    <a:cubicBezTo>
                      <a:pt x="14444" y="26986"/>
                      <a:pt x="14744" y="27287"/>
                      <a:pt x="14744" y="27654"/>
                    </a:cubicBezTo>
                    <a:lnTo>
                      <a:pt x="14744" y="48502"/>
                    </a:lnTo>
                    <a:cubicBezTo>
                      <a:pt x="14744" y="50470"/>
                      <a:pt x="16312" y="52038"/>
                      <a:pt x="18280" y="52038"/>
                    </a:cubicBezTo>
                    <a:cubicBezTo>
                      <a:pt x="20215" y="52038"/>
                      <a:pt x="21816" y="50470"/>
                      <a:pt x="21816" y="48502"/>
                    </a:cubicBezTo>
                    <a:lnTo>
                      <a:pt x="21816" y="7606"/>
                    </a:lnTo>
                    <a:cubicBezTo>
                      <a:pt x="21816" y="7272"/>
                      <a:pt x="22116" y="7005"/>
                      <a:pt x="22450" y="7005"/>
                    </a:cubicBezTo>
                    <a:cubicBezTo>
                      <a:pt x="22817" y="7005"/>
                      <a:pt x="23117" y="7306"/>
                      <a:pt x="23117" y="7673"/>
                    </a:cubicBezTo>
                    <a:lnTo>
                      <a:pt x="23117" y="30656"/>
                    </a:lnTo>
                    <a:cubicBezTo>
                      <a:pt x="23117" y="32057"/>
                      <a:pt x="24218" y="33158"/>
                      <a:pt x="25619" y="33158"/>
                    </a:cubicBezTo>
                    <a:lnTo>
                      <a:pt x="25652" y="33158"/>
                    </a:lnTo>
                    <a:cubicBezTo>
                      <a:pt x="27020" y="33158"/>
                      <a:pt x="28121" y="32057"/>
                      <a:pt x="28121" y="30656"/>
                    </a:cubicBezTo>
                    <a:lnTo>
                      <a:pt x="28121" y="5304"/>
                    </a:lnTo>
                    <a:cubicBezTo>
                      <a:pt x="28121" y="2369"/>
                      <a:pt x="25786" y="0"/>
                      <a:pt x="2288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68" name="Google Shape;2850;p42">
            <a:extLst>
              <a:ext uri="{FF2B5EF4-FFF2-40B4-BE49-F238E27FC236}">
                <a16:creationId xmlns:a16="http://schemas.microsoft.com/office/drawing/2014/main" id="{891AFFB9-5413-45B6-8EB9-A5B35C2441F2}"/>
              </a:ext>
            </a:extLst>
          </p:cNvPr>
          <p:cNvGrpSpPr/>
          <p:nvPr/>
        </p:nvGrpSpPr>
        <p:grpSpPr>
          <a:xfrm>
            <a:off x="-3972" y="1346155"/>
            <a:ext cx="2656654" cy="1590522"/>
            <a:chOff x="2020426" y="3080734"/>
            <a:chExt cx="2729715" cy="990625"/>
          </a:xfrm>
        </p:grpSpPr>
        <p:sp>
          <p:nvSpPr>
            <p:cNvPr id="169" name="Google Shape;2851;p42">
              <a:extLst>
                <a:ext uri="{FF2B5EF4-FFF2-40B4-BE49-F238E27FC236}">
                  <a16:creationId xmlns:a16="http://schemas.microsoft.com/office/drawing/2014/main" id="{5F330E0B-F861-42C1-ABD5-0F0D378A74FA}"/>
                </a:ext>
              </a:extLst>
            </p:cNvPr>
            <p:cNvSpPr/>
            <p:nvPr/>
          </p:nvSpPr>
          <p:spPr>
            <a:xfrm rot="16200000" flipH="1">
              <a:off x="2762468" y="2338692"/>
              <a:ext cx="818499" cy="2302584"/>
            </a:xfrm>
            <a:custGeom>
              <a:avLst/>
              <a:gdLst/>
              <a:ahLst/>
              <a:cxnLst/>
              <a:rect l="l" t="t" r="r" b="b"/>
              <a:pathLst>
                <a:path w="19882" h="38507" extrusionOk="0">
                  <a:moveTo>
                    <a:pt x="0" y="1"/>
                  </a:moveTo>
                  <a:lnTo>
                    <a:pt x="0" y="16663"/>
                  </a:lnTo>
                  <a:lnTo>
                    <a:pt x="16435" y="16663"/>
                  </a:lnTo>
                  <a:lnTo>
                    <a:pt x="16435" y="36795"/>
                  </a:lnTo>
                  <a:cubicBezTo>
                    <a:pt x="16435" y="37754"/>
                    <a:pt x="17211" y="38507"/>
                    <a:pt x="18169" y="38507"/>
                  </a:cubicBezTo>
                  <a:cubicBezTo>
                    <a:pt x="19105" y="38507"/>
                    <a:pt x="19881" y="37754"/>
                    <a:pt x="19881" y="36795"/>
                  </a:cubicBezTo>
                  <a:lnTo>
                    <a:pt x="19881" y="13239"/>
                  </a:lnTo>
                  <a:lnTo>
                    <a:pt x="3447" y="13239"/>
                  </a:lnTo>
                  <a:lnTo>
                    <a:pt x="3447" y="1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0" name="Google Shape;2852;p42">
              <a:extLst>
                <a:ext uri="{FF2B5EF4-FFF2-40B4-BE49-F238E27FC236}">
                  <a16:creationId xmlns:a16="http://schemas.microsoft.com/office/drawing/2014/main" id="{6CC12726-349C-45DF-A627-174AB19AA8B1}"/>
                </a:ext>
              </a:extLst>
            </p:cNvPr>
            <p:cNvGrpSpPr/>
            <p:nvPr/>
          </p:nvGrpSpPr>
          <p:grpSpPr>
            <a:xfrm>
              <a:off x="3584727" y="3531463"/>
              <a:ext cx="1165414" cy="539896"/>
              <a:chOff x="5614575" y="3373192"/>
              <a:chExt cx="1030700" cy="477490"/>
            </a:xfrm>
          </p:grpSpPr>
          <p:sp>
            <p:nvSpPr>
              <p:cNvPr id="171" name="Google Shape;2853;p42">
                <a:extLst>
                  <a:ext uri="{FF2B5EF4-FFF2-40B4-BE49-F238E27FC236}">
                    <a16:creationId xmlns:a16="http://schemas.microsoft.com/office/drawing/2014/main" id="{E065FF72-E9CC-4471-8B3D-3CDFCEC6D156}"/>
                  </a:ext>
                </a:extLst>
              </p:cNvPr>
              <p:cNvSpPr/>
              <p:nvPr/>
            </p:nvSpPr>
            <p:spPr>
              <a:xfrm>
                <a:off x="5838775" y="3373192"/>
                <a:ext cx="806500" cy="477490"/>
              </a:xfrm>
              <a:custGeom>
                <a:avLst/>
                <a:gdLst/>
                <a:ahLst/>
                <a:cxnLst/>
                <a:rect l="l" t="t" r="r" b="b"/>
                <a:pathLst>
                  <a:path w="27886" h="25683" extrusionOk="0">
                    <a:moveTo>
                      <a:pt x="13922" y="1"/>
                    </a:moveTo>
                    <a:cubicBezTo>
                      <a:pt x="7889" y="1"/>
                      <a:pt x="2509" y="4277"/>
                      <a:pt x="1333" y="10436"/>
                    </a:cubicBezTo>
                    <a:cubicBezTo>
                      <a:pt x="1" y="17395"/>
                      <a:pt x="4577" y="24119"/>
                      <a:pt x="11537" y="25452"/>
                    </a:cubicBezTo>
                    <a:cubicBezTo>
                      <a:pt x="12352" y="25608"/>
                      <a:pt x="13163" y="25683"/>
                      <a:pt x="13963" y="25683"/>
                    </a:cubicBezTo>
                    <a:cubicBezTo>
                      <a:pt x="19997" y="25683"/>
                      <a:pt x="25377" y="21406"/>
                      <a:pt x="26553" y="15248"/>
                    </a:cubicBezTo>
                    <a:cubicBezTo>
                      <a:pt x="27885" y="8288"/>
                      <a:pt x="23324" y="1564"/>
                      <a:pt x="16349" y="232"/>
                    </a:cubicBezTo>
                    <a:cubicBezTo>
                      <a:pt x="15534" y="76"/>
                      <a:pt x="14723" y="1"/>
                      <a:pt x="13922" y="1"/>
                    </a:cubicBez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" name="Google Shape;2860;p42">
                <a:extLst>
                  <a:ext uri="{FF2B5EF4-FFF2-40B4-BE49-F238E27FC236}">
                    <a16:creationId xmlns:a16="http://schemas.microsoft.com/office/drawing/2014/main" id="{E60FCF53-DB63-4200-A13D-91D043F4178D}"/>
                  </a:ext>
                </a:extLst>
              </p:cNvPr>
              <p:cNvSpPr/>
              <p:nvPr/>
            </p:nvSpPr>
            <p:spPr>
              <a:xfrm>
                <a:off x="5630625" y="3782463"/>
                <a:ext cx="6300" cy="5500"/>
              </a:xfrm>
              <a:custGeom>
                <a:avLst/>
                <a:gdLst/>
                <a:ahLst/>
                <a:cxnLst/>
                <a:rect l="l" t="t" r="r" b="b"/>
                <a:pathLst>
                  <a:path w="252" h="220" extrusionOk="0">
                    <a:moveTo>
                      <a:pt x="252" y="0"/>
                    </a:moveTo>
                    <a:cubicBezTo>
                      <a:pt x="173" y="79"/>
                      <a:pt x="95" y="141"/>
                      <a:pt x="1" y="220"/>
                    </a:cubicBezTo>
                    <a:cubicBezTo>
                      <a:pt x="95" y="141"/>
                      <a:pt x="173" y="79"/>
                      <a:pt x="252" y="0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" name="Google Shape;2861;p42">
                <a:extLst>
                  <a:ext uri="{FF2B5EF4-FFF2-40B4-BE49-F238E27FC236}">
                    <a16:creationId xmlns:a16="http://schemas.microsoft.com/office/drawing/2014/main" id="{05428241-93DB-422A-A416-72AAB7829A62}"/>
                  </a:ext>
                </a:extLst>
              </p:cNvPr>
              <p:cNvSpPr/>
              <p:nvPr/>
            </p:nvSpPr>
            <p:spPr>
              <a:xfrm>
                <a:off x="5619275" y="3795388"/>
                <a:ext cx="4725" cy="6675"/>
              </a:xfrm>
              <a:custGeom>
                <a:avLst/>
                <a:gdLst/>
                <a:ahLst/>
                <a:cxnLst/>
                <a:rect l="l" t="t" r="r" b="b"/>
                <a:pathLst>
                  <a:path w="189" h="267" extrusionOk="0">
                    <a:moveTo>
                      <a:pt x="188" y="1"/>
                    </a:moveTo>
                    <a:cubicBezTo>
                      <a:pt x="126" y="95"/>
                      <a:pt x="63" y="173"/>
                      <a:pt x="0" y="267"/>
                    </a:cubicBezTo>
                    <a:cubicBezTo>
                      <a:pt x="63" y="173"/>
                      <a:pt x="126" y="95"/>
                      <a:pt x="188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" name="Google Shape;2862;p42">
                <a:extLst>
                  <a:ext uri="{FF2B5EF4-FFF2-40B4-BE49-F238E27FC236}">
                    <a16:creationId xmlns:a16="http://schemas.microsoft.com/office/drawing/2014/main" id="{46FF4635-499F-4BD0-ADC8-6D199B8F21D3}"/>
                  </a:ext>
                </a:extLst>
              </p:cNvPr>
              <p:cNvSpPr/>
              <p:nvPr/>
            </p:nvSpPr>
            <p:spPr>
              <a:xfrm>
                <a:off x="5623975" y="3789113"/>
                <a:ext cx="5900" cy="6300"/>
              </a:xfrm>
              <a:custGeom>
                <a:avLst/>
                <a:gdLst/>
                <a:ahLst/>
                <a:cxnLst/>
                <a:rect l="l" t="t" r="r" b="b"/>
                <a:pathLst>
                  <a:path w="236" h="252" extrusionOk="0">
                    <a:moveTo>
                      <a:pt x="0" y="252"/>
                    </a:moveTo>
                    <a:cubicBezTo>
                      <a:pt x="79" y="173"/>
                      <a:pt x="157" y="79"/>
                      <a:pt x="236" y="1"/>
                    </a:cubicBezTo>
                    <a:cubicBezTo>
                      <a:pt x="157" y="79"/>
                      <a:pt x="79" y="173"/>
                      <a:pt x="0" y="252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" name="Google Shape;2863;p42">
                <a:extLst>
                  <a:ext uri="{FF2B5EF4-FFF2-40B4-BE49-F238E27FC236}">
                    <a16:creationId xmlns:a16="http://schemas.microsoft.com/office/drawing/2014/main" id="{BADB4912-8BFF-42B7-BEC7-885CC492066D}"/>
                  </a:ext>
                </a:extLst>
              </p:cNvPr>
              <p:cNvSpPr/>
              <p:nvPr/>
            </p:nvSpPr>
            <p:spPr>
              <a:xfrm>
                <a:off x="5614575" y="3803613"/>
                <a:ext cx="3925" cy="7075"/>
              </a:xfrm>
              <a:custGeom>
                <a:avLst/>
                <a:gdLst/>
                <a:ahLst/>
                <a:cxnLst/>
                <a:rect l="l" t="t" r="r" b="b"/>
                <a:pathLst>
                  <a:path w="157" h="283" extrusionOk="0">
                    <a:moveTo>
                      <a:pt x="0" y="283"/>
                    </a:moveTo>
                    <a:cubicBezTo>
                      <a:pt x="47" y="189"/>
                      <a:pt x="94" y="95"/>
                      <a:pt x="157" y="1"/>
                    </a:cubicBezTo>
                    <a:cubicBezTo>
                      <a:pt x="94" y="95"/>
                      <a:pt x="47" y="189"/>
                      <a:pt x="0" y="283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2865;p42">
                <a:extLst>
                  <a:ext uri="{FF2B5EF4-FFF2-40B4-BE49-F238E27FC236}">
                    <a16:creationId xmlns:a16="http://schemas.microsoft.com/office/drawing/2014/main" id="{0004159B-24F0-43EF-8856-1940CB2E1A81}"/>
                  </a:ext>
                </a:extLst>
              </p:cNvPr>
              <p:cNvSpPr/>
              <p:nvPr/>
            </p:nvSpPr>
            <p:spPr>
              <a:xfrm>
                <a:off x="5643950" y="3773838"/>
                <a:ext cx="5900" cy="3550"/>
              </a:xfrm>
              <a:custGeom>
                <a:avLst/>
                <a:gdLst/>
                <a:ahLst/>
                <a:cxnLst/>
                <a:rect l="l" t="t" r="r" b="b"/>
                <a:pathLst>
                  <a:path w="236" h="142" extrusionOk="0">
                    <a:moveTo>
                      <a:pt x="236" y="0"/>
                    </a:moveTo>
                    <a:cubicBezTo>
                      <a:pt x="158" y="47"/>
                      <a:pt x="79" y="94"/>
                      <a:pt x="1" y="142"/>
                    </a:cubicBezTo>
                    <a:cubicBezTo>
                      <a:pt x="79" y="94"/>
                      <a:pt x="158" y="47"/>
                      <a:pt x="23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" name="Google Shape;2866;p42">
                <a:extLst>
                  <a:ext uri="{FF2B5EF4-FFF2-40B4-BE49-F238E27FC236}">
                    <a16:creationId xmlns:a16="http://schemas.microsoft.com/office/drawing/2014/main" id="{20D0ABF7-5D85-4CA1-8E6C-965F3F592AFA}"/>
                  </a:ext>
                </a:extLst>
              </p:cNvPr>
              <p:cNvSpPr/>
              <p:nvPr/>
            </p:nvSpPr>
            <p:spPr>
              <a:xfrm>
                <a:off x="5637300" y="3777763"/>
                <a:ext cx="6300" cy="4725"/>
              </a:xfrm>
              <a:custGeom>
                <a:avLst/>
                <a:gdLst/>
                <a:ahLst/>
                <a:cxnLst/>
                <a:rect l="l" t="t" r="r" b="b"/>
                <a:pathLst>
                  <a:path w="252" h="189" extrusionOk="0">
                    <a:moveTo>
                      <a:pt x="251" y="0"/>
                    </a:moveTo>
                    <a:cubicBezTo>
                      <a:pt x="157" y="63"/>
                      <a:pt x="79" y="126"/>
                      <a:pt x="0" y="188"/>
                    </a:cubicBezTo>
                    <a:cubicBezTo>
                      <a:pt x="79" y="126"/>
                      <a:pt x="157" y="63"/>
                      <a:pt x="25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" name="Google Shape;2867;p42">
                <a:extLst>
                  <a:ext uri="{FF2B5EF4-FFF2-40B4-BE49-F238E27FC236}">
                    <a16:creationId xmlns:a16="http://schemas.microsoft.com/office/drawing/2014/main" id="{34FCC184-824A-47D5-91F8-09A9B031AA7C}"/>
                  </a:ext>
                </a:extLst>
              </p:cNvPr>
              <p:cNvSpPr/>
              <p:nvPr/>
            </p:nvSpPr>
            <p:spPr>
              <a:xfrm>
                <a:off x="5700375" y="3760513"/>
                <a:ext cx="4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7" h="1" extrusionOk="0">
                    <a:moveTo>
                      <a:pt x="1" y="1"/>
                    </a:moveTo>
                    <a:cubicBezTo>
                      <a:pt x="17" y="1"/>
                      <a:pt x="17" y="1"/>
                      <a:pt x="17" y="1"/>
                    </a:cubicBezTo>
                    <a:lnTo>
                      <a:pt x="17" y="1"/>
                    </a:lnTo>
                    <a:cubicBezTo>
                      <a:pt x="17" y="1"/>
                      <a:pt x="17" y="1"/>
                      <a:pt x="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2868;p42">
                <a:extLst>
                  <a:ext uri="{FF2B5EF4-FFF2-40B4-BE49-F238E27FC236}">
                    <a16:creationId xmlns:a16="http://schemas.microsoft.com/office/drawing/2014/main" id="{2D4F9FD0-55F7-4726-9747-0E617BB24F5C}"/>
                  </a:ext>
                </a:extLst>
              </p:cNvPr>
              <p:cNvSpPr/>
              <p:nvPr/>
            </p:nvSpPr>
            <p:spPr>
              <a:xfrm>
                <a:off x="5651400" y="3770313"/>
                <a:ext cx="5525" cy="2775"/>
              </a:xfrm>
              <a:custGeom>
                <a:avLst/>
                <a:gdLst/>
                <a:ahLst/>
                <a:cxnLst/>
                <a:rect l="l" t="t" r="r" b="b"/>
                <a:pathLst>
                  <a:path w="221" h="111" extrusionOk="0">
                    <a:moveTo>
                      <a:pt x="220" y="0"/>
                    </a:moveTo>
                    <a:cubicBezTo>
                      <a:pt x="142" y="32"/>
                      <a:pt x="79" y="63"/>
                      <a:pt x="1" y="110"/>
                    </a:cubicBezTo>
                    <a:cubicBezTo>
                      <a:pt x="79" y="63"/>
                      <a:pt x="142" y="32"/>
                      <a:pt x="22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" name="Google Shape;2869;p42">
                <a:extLst>
                  <a:ext uri="{FF2B5EF4-FFF2-40B4-BE49-F238E27FC236}">
                    <a16:creationId xmlns:a16="http://schemas.microsoft.com/office/drawing/2014/main" id="{FCCE6EEA-1A9A-47CD-AE6C-CF950FEF861D}"/>
                  </a:ext>
                </a:extLst>
              </p:cNvPr>
              <p:cNvSpPr/>
              <p:nvPr/>
            </p:nvSpPr>
            <p:spPr>
              <a:xfrm>
                <a:off x="5692150" y="3760513"/>
                <a:ext cx="8250" cy="425"/>
              </a:xfrm>
              <a:custGeom>
                <a:avLst/>
                <a:gdLst/>
                <a:ahLst/>
                <a:cxnLst/>
                <a:rect l="l" t="t" r="r" b="b"/>
                <a:pathLst>
                  <a:path w="330" h="17" extrusionOk="0">
                    <a:moveTo>
                      <a:pt x="330" y="1"/>
                    </a:moveTo>
                    <a:cubicBezTo>
                      <a:pt x="220" y="1"/>
                      <a:pt x="110" y="16"/>
                      <a:pt x="1" y="16"/>
                    </a:cubicBezTo>
                    <a:cubicBezTo>
                      <a:pt x="110" y="16"/>
                      <a:pt x="220" y="1"/>
                      <a:pt x="33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2870;p42">
                <a:extLst>
                  <a:ext uri="{FF2B5EF4-FFF2-40B4-BE49-F238E27FC236}">
                    <a16:creationId xmlns:a16="http://schemas.microsoft.com/office/drawing/2014/main" id="{311922B5-C523-46D2-8F0A-CE0F8F25A994}"/>
                  </a:ext>
                </a:extLst>
              </p:cNvPr>
              <p:cNvSpPr/>
              <p:nvPr/>
            </p:nvSpPr>
            <p:spPr>
              <a:xfrm>
                <a:off x="5675300" y="3762463"/>
                <a:ext cx="6300" cy="1200"/>
              </a:xfrm>
              <a:custGeom>
                <a:avLst/>
                <a:gdLst/>
                <a:ahLst/>
                <a:cxnLst/>
                <a:rect l="l" t="t" r="r" b="b"/>
                <a:pathLst>
                  <a:path w="252" h="48" extrusionOk="0">
                    <a:moveTo>
                      <a:pt x="252" y="1"/>
                    </a:moveTo>
                    <a:cubicBezTo>
                      <a:pt x="158" y="17"/>
                      <a:pt x="79" y="32"/>
                      <a:pt x="1" y="48"/>
                    </a:cubicBezTo>
                    <a:cubicBezTo>
                      <a:pt x="79" y="32"/>
                      <a:pt x="158" y="17"/>
                      <a:pt x="25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2871;p42">
                <a:extLst>
                  <a:ext uri="{FF2B5EF4-FFF2-40B4-BE49-F238E27FC236}">
                    <a16:creationId xmlns:a16="http://schemas.microsoft.com/office/drawing/2014/main" id="{70EAD1D5-3BC1-4D4B-B5C1-A2560C3DE27F}"/>
                  </a:ext>
                </a:extLst>
              </p:cNvPr>
              <p:cNvSpPr/>
              <p:nvPr/>
            </p:nvSpPr>
            <p:spPr>
              <a:xfrm>
                <a:off x="5683925" y="3761288"/>
                <a:ext cx="5900" cy="825"/>
              </a:xfrm>
              <a:custGeom>
                <a:avLst/>
                <a:gdLst/>
                <a:ahLst/>
                <a:cxnLst/>
                <a:rect l="l" t="t" r="r" b="b"/>
                <a:pathLst>
                  <a:path w="236" h="33" extrusionOk="0">
                    <a:moveTo>
                      <a:pt x="236" y="1"/>
                    </a:moveTo>
                    <a:cubicBezTo>
                      <a:pt x="157" y="1"/>
                      <a:pt x="79" y="17"/>
                      <a:pt x="1" y="32"/>
                    </a:cubicBezTo>
                    <a:cubicBezTo>
                      <a:pt x="79" y="17"/>
                      <a:pt x="157" y="1"/>
                      <a:pt x="23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2872;p42">
                <a:extLst>
                  <a:ext uri="{FF2B5EF4-FFF2-40B4-BE49-F238E27FC236}">
                    <a16:creationId xmlns:a16="http://schemas.microsoft.com/office/drawing/2014/main" id="{A6C8C070-0D53-4654-8980-4C06B5EA13ED}"/>
                  </a:ext>
                </a:extLst>
              </p:cNvPr>
              <p:cNvSpPr/>
              <p:nvPr/>
            </p:nvSpPr>
            <p:spPr>
              <a:xfrm>
                <a:off x="5665900" y="3764038"/>
                <a:ext cx="7875" cy="2375"/>
              </a:xfrm>
              <a:custGeom>
                <a:avLst/>
                <a:gdLst/>
                <a:ahLst/>
                <a:cxnLst/>
                <a:rect l="l" t="t" r="r" b="b"/>
                <a:pathLst>
                  <a:path w="315" h="95" extrusionOk="0">
                    <a:moveTo>
                      <a:pt x="314" y="1"/>
                    </a:moveTo>
                    <a:cubicBezTo>
                      <a:pt x="204" y="32"/>
                      <a:pt x="95" y="63"/>
                      <a:pt x="1" y="95"/>
                    </a:cubicBezTo>
                    <a:cubicBezTo>
                      <a:pt x="95" y="63"/>
                      <a:pt x="204" y="32"/>
                      <a:pt x="31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2873;p42">
                <a:extLst>
                  <a:ext uri="{FF2B5EF4-FFF2-40B4-BE49-F238E27FC236}">
                    <a16:creationId xmlns:a16="http://schemas.microsoft.com/office/drawing/2014/main" id="{666D08D7-F6D2-43ED-AA6F-75688177F0FA}"/>
                  </a:ext>
                </a:extLst>
              </p:cNvPr>
              <p:cNvSpPr/>
              <p:nvPr/>
            </p:nvSpPr>
            <p:spPr>
              <a:xfrm>
                <a:off x="5658450" y="3766388"/>
                <a:ext cx="7075" cy="3175"/>
              </a:xfrm>
              <a:custGeom>
                <a:avLst/>
                <a:gdLst/>
                <a:ahLst/>
                <a:cxnLst/>
                <a:rect l="l" t="t" r="r" b="b"/>
                <a:pathLst>
                  <a:path w="283" h="127" extrusionOk="0">
                    <a:moveTo>
                      <a:pt x="283" y="1"/>
                    </a:moveTo>
                    <a:cubicBezTo>
                      <a:pt x="189" y="48"/>
                      <a:pt x="95" y="79"/>
                      <a:pt x="1" y="126"/>
                    </a:cubicBezTo>
                    <a:cubicBezTo>
                      <a:pt x="95" y="79"/>
                      <a:pt x="189" y="48"/>
                      <a:pt x="283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" name="Google Shape;2875;p42">
                <a:extLst>
                  <a:ext uri="{FF2B5EF4-FFF2-40B4-BE49-F238E27FC236}">
                    <a16:creationId xmlns:a16="http://schemas.microsoft.com/office/drawing/2014/main" id="{1F2D40F3-EDB4-4DD7-A3D9-A62018AFF5AF}"/>
                  </a:ext>
                </a:extLst>
              </p:cNvPr>
              <p:cNvSpPr/>
              <p:nvPr/>
            </p:nvSpPr>
            <p:spPr>
              <a:xfrm>
                <a:off x="5709000" y="3760913"/>
                <a:ext cx="2375" cy="400"/>
              </a:xfrm>
              <a:custGeom>
                <a:avLst/>
                <a:gdLst/>
                <a:ahLst/>
                <a:cxnLst/>
                <a:rect l="l" t="t" r="r" b="b"/>
                <a:pathLst>
                  <a:path w="95" h="16" extrusionOk="0">
                    <a:moveTo>
                      <a:pt x="1" y="0"/>
                    </a:moveTo>
                    <a:cubicBezTo>
                      <a:pt x="32" y="0"/>
                      <a:pt x="63" y="16"/>
                      <a:pt x="95" y="16"/>
                    </a:cubicBezTo>
                    <a:cubicBezTo>
                      <a:pt x="63" y="16"/>
                      <a:pt x="32" y="0"/>
                      <a:pt x="1" y="0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2876;p42">
                <a:extLst>
                  <a:ext uri="{FF2B5EF4-FFF2-40B4-BE49-F238E27FC236}">
                    <a16:creationId xmlns:a16="http://schemas.microsoft.com/office/drawing/2014/main" id="{8ACF96A3-4C64-4374-8D0A-948DB984E2E0}"/>
                  </a:ext>
                </a:extLst>
              </p:cNvPr>
              <p:cNvSpPr/>
              <p:nvPr/>
            </p:nvSpPr>
            <p:spPr>
              <a:xfrm>
                <a:off x="5770525" y="3787938"/>
                <a:ext cx="800" cy="1200"/>
              </a:xfrm>
              <a:custGeom>
                <a:avLst/>
                <a:gdLst/>
                <a:ahLst/>
                <a:cxnLst/>
                <a:rect l="l" t="t" r="r" b="b"/>
                <a:pathLst>
                  <a:path w="32" h="48" extrusionOk="0">
                    <a:moveTo>
                      <a:pt x="1" y="1"/>
                    </a:moveTo>
                    <a:cubicBezTo>
                      <a:pt x="1" y="16"/>
                      <a:pt x="16" y="32"/>
                      <a:pt x="32" y="48"/>
                    </a:cubicBezTo>
                    <a:cubicBezTo>
                      <a:pt x="16" y="32"/>
                      <a:pt x="1" y="16"/>
                      <a:pt x="1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2877;p42">
                <a:extLst>
                  <a:ext uri="{FF2B5EF4-FFF2-40B4-BE49-F238E27FC236}">
                    <a16:creationId xmlns:a16="http://schemas.microsoft.com/office/drawing/2014/main" id="{CA86399D-7D44-49E8-A9E1-C39A038BBB1E}"/>
                  </a:ext>
                </a:extLst>
              </p:cNvPr>
              <p:cNvSpPr/>
              <p:nvPr/>
            </p:nvSpPr>
            <p:spPr>
              <a:xfrm>
                <a:off x="5757200" y="3777363"/>
                <a:ext cx="425" cy="425"/>
              </a:xfrm>
              <a:custGeom>
                <a:avLst/>
                <a:gdLst/>
                <a:ahLst/>
                <a:cxnLst/>
                <a:rect l="l" t="t" r="r" b="b"/>
                <a:pathLst>
                  <a:path w="17" h="17" extrusionOk="0">
                    <a:moveTo>
                      <a:pt x="1" y="1"/>
                    </a:moveTo>
                    <a:cubicBezTo>
                      <a:pt x="1" y="1"/>
                      <a:pt x="16" y="16"/>
                      <a:pt x="16" y="16"/>
                    </a:cubicBezTo>
                    <a:cubicBezTo>
                      <a:pt x="16" y="16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2878;p42">
                <a:extLst>
                  <a:ext uri="{FF2B5EF4-FFF2-40B4-BE49-F238E27FC236}">
                    <a16:creationId xmlns:a16="http://schemas.microsoft.com/office/drawing/2014/main" id="{72CABCF9-E798-49F3-BB63-40B35039D382}"/>
                  </a:ext>
                </a:extLst>
              </p:cNvPr>
              <p:cNvSpPr/>
              <p:nvPr/>
            </p:nvSpPr>
            <p:spPr>
              <a:xfrm>
                <a:off x="5742700" y="3769538"/>
                <a:ext cx="1600" cy="800"/>
              </a:xfrm>
              <a:custGeom>
                <a:avLst/>
                <a:gdLst/>
                <a:ahLst/>
                <a:cxnLst/>
                <a:rect l="l" t="t" r="r" b="b"/>
                <a:pathLst>
                  <a:path w="64" h="32" extrusionOk="0">
                    <a:moveTo>
                      <a:pt x="1" y="0"/>
                    </a:moveTo>
                    <a:cubicBezTo>
                      <a:pt x="16" y="0"/>
                      <a:pt x="32" y="16"/>
                      <a:pt x="63" y="31"/>
                    </a:cubicBezTo>
                    <a:cubicBezTo>
                      <a:pt x="32" y="16"/>
                      <a:pt x="16" y="0"/>
                      <a:pt x="1" y="0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2879;p42">
                <a:extLst>
                  <a:ext uri="{FF2B5EF4-FFF2-40B4-BE49-F238E27FC236}">
                    <a16:creationId xmlns:a16="http://schemas.microsoft.com/office/drawing/2014/main" id="{427DDC9C-5035-42B4-A2E8-EA560676B59A}"/>
                  </a:ext>
                </a:extLst>
              </p:cNvPr>
              <p:cNvSpPr/>
              <p:nvPr/>
            </p:nvSpPr>
            <p:spPr>
              <a:xfrm>
                <a:off x="5749750" y="3773063"/>
                <a:ext cx="1600" cy="800"/>
              </a:xfrm>
              <a:custGeom>
                <a:avLst/>
                <a:gdLst/>
                <a:ahLst/>
                <a:cxnLst/>
                <a:rect l="l" t="t" r="r" b="b"/>
                <a:pathLst>
                  <a:path w="64" h="32" extrusionOk="0">
                    <a:moveTo>
                      <a:pt x="1" y="0"/>
                    </a:moveTo>
                    <a:cubicBezTo>
                      <a:pt x="17" y="0"/>
                      <a:pt x="32" y="16"/>
                      <a:pt x="64" y="31"/>
                    </a:cubicBezTo>
                    <a:cubicBezTo>
                      <a:pt x="32" y="16"/>
                      <a:pt x="17" y="0"/>
                      <a:pt x="1" y="0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2880;p42">
                <a:extLst>
                  <a:ext uri="{FF2B5EF4-FFF2-40B4-BE49-F238E27FC236}">
                    <a16:creationId xmlns:a16="http://schemas.microsoft.com/office/drawing/2014/main" id="{D62CC709-CE17-407E-9ABD-DEF0ED136E12}"/>
                  </a:ext>
                </a:extLst>
              </p:cNvPr>
              <p:cNvSpPr/>
              <p:nvPr/>
            </p:nvSpPr>
            <p:spPr>
              <a:xfrm>
                <a:off x="5735250" y="3766388"/>
                <a:ext cx="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2881;p42">
                <a:extLst>
                  <a:ext uri="{FF2B5EF4-FFF2-40B4-BE49-F238E27FC236}">
                    <a16:creationId xmlns:a16="http://schemas.microsoft.com/office/drawing/2014/main" id="{6DC9A08B-0613-4697-BD6D-8BDFEC302572}"/>
                  </a:ext>
                </a:extLst>
              </p:cNvPr>
              <p:cNvSpPr/>
              <p:nvPr/>
            </p:nvSpPr>
            <p:spPr>
              <a:xfrm>
                <a:off x="5777200" y="3795388"/>
                <a:ext cx="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2882;p42">
                <a:extLst>
                  <a:ext uri="{FF2B5EF4-FFF2-40B4-BE49-F238E27FC236}">
                    <a16:creationId xmlns:a16="http://schemas.microsoft.com/office/drawing/2014/main" id="{5743C97D-440C-45C5-A9FE-8414369BF39B}"/>
                  </a:ext>
                </a:extLst>
              </p:cNvPr>
              <p:cNvSpPr/>
              <p:nvPr/>
            </p:nvSpPr>
            <p:spPr>
              <a:xfrm>
                <a:off x="5781500" y="3802038"/>
                <a:ext cx="1200" cy="1600"/>
              </a:xfrm>
              <a:custGeom>
                <a:avLst/>
                <a:gdLst/>
                <a:ahLst/>
                <a:cxnLst/>
                <a:rect l="l" t="t" r="r" b="b"/>
                <a:pathLst>
                  <a:path w="48" h="64" extrusionOk="0">
                    <a:moveTo>
                      <a:pt x="1" y="1"/>
                    </a:moveTo>
                    <a:cubicBezTo>
                      <a:pt x="16" y="17"/>
                      <a:pt x="32" y="48"/>
                      <a:pt x="48" y="64"/>
                    </a:cubicBezTo>
                    <a:cubicBezTo>
                      <a:pt x="32" y="48"/>
                      <a:pt x="16" y="17"/>
                      <a:pt x="1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" name="Google Shape;2883;p42">
                <a:extLst>
                  <a:ext uri="{FF2B5EF4-FFF2-40B4-BE49-F238E27FC236}">
                    <a16:creationId xmlns:a16="http://schemas.microsoft.com/office/drawing/2014/main" id="{BD6F3A7F-B866-4C31-8DB4-801FE4641500}"/>
                  </a:ext>
                </a:extLst>
              </p:cNvPr>
              <p:cNvSpPr/>
              <p:nvPr/>
            </p:nvSpPr>
            <p:spPr>
              <a:xfrm>
                <a:off x="5717225" y="3762088"/>
                <a:ext cx="2375" cy="400"/>
              </a:xfrm>
              <a:custGeom>
                <a:avLst/>
                <a:gdLst/>
                <a:ahLst/>
                <a:cxnLst/>
                <a:rect l="l" t="t" r="r" b="b"/>
                <a:pathLst>
                  <a:path w="95" h="16" extrusionOk="0">
                    <a:moveTo>
                      <a:pt x="1" y="0"/>
                    </a:moveTo>
                    <a:cubicBezTo>
                      <a:pt x="32" y="0"/>
                      <a:pt x="64" y="0"/>
                      <a:pt x="95" y="16"/>
                    </a:cubicBezTo>
                    <a:cubicBezTo>
                      <a:pt x="64" y="0"/>
                      <a:pt x="32" y="0"/>
                      <a:pt x="1" y="0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" name="Google Shape;2884;p42">
                <a:extLst>
                  <a:ext uri="{FF2B5EF4-FFF2-40B4-BE49-F238E27FC236}">
                    <a16:creationId xmlns:a16="http://schemas.microsoft.com/office/drawing/2014/main" id="{AE149650-81F9-4CBA-BF54-C8E508F1759C}"/>
                  </a:ext>
                </a:extLst>
              </p:cNvPr>
              <p:cNvSpPr/>
              <p:nvPr/>
            </p:nvSpPr>
            <p:spPr>
              <a:xfrm>
                <a:off x="5725475" y="3763638"/>
                <a:ext cx="1975" cy="425"/>
              </a:xfrm>
              <a:custGeom>
                <a:avLst/>
                <a:gdLst/>
                <a:ahLst/>
                <a:cxnLst/>
                <a:rect l="l" t="t" r="r" b="b"/>
                <a:pathLst>
                  <a:path w="79" h="17" extrusionOk="0">
                    <a:moveTo>
                      <a:pt x="0" y="1"/>
                    </a:moveTo>
                    <a:cubicBezTo>
                      <a:pt x="31" y="17"/>
                      <a:pt x="63" y="17"/>
                      <a:pt x="78" y="17"/>
                    </a:cubicBezTo>
                    <a:cubicBezTo>
                      <a:pt x="63" y="17"/>
                      <a:pt x="31" y="17"/>
                      <a:pt x="0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2888;p42">
                <a:extLst>
                  <a:ext uri="{FF2B5EF4-FFF2-40B4-BE49-F238E27FC236}">
                    <a16:creationId xmlns:a16="http://schemas.microsoft.com/office/drawing/2014/main" id="{5006C7FB-99C1-4DB2-8990-198422518C9D}"/>
                  </a:ext>
                </a:extLst>
              </p:cNvPr>
              <p:cNvSpPr/>
              <p:nvPr/>
            </p:nvSpPr>
            <p:spPr>
              <a:xfrm>
                <a:off x="5763875" y="3782463"/>
                <a:ext cx="6675" cy="5500"/>
              </a:xfrm>
              <a:custGeom>
                <a:avLst/>
                <a:gdLst/>
                <a:ahLst/>
                <a:cxnLst/>
                <a:rect l="l" t="t" r="r" b="b"/>
                <a:pathLst>
                  <a:path w="267" h="220" extrusionOk="0">
                    <a:moveTo>
                      <a:pt x="267" y="220"/>
                    </a:moveTo>
                    <a:cubicBezTo>
                      <a:pt x="173" y="141"/>
                      <a:pt x="94" y="79"/>
                      <a:pt x="0" y="0"/>
                    </a:cubicBezTo>
                    <a:lnTo>
                      <a:pt x="0" y="0"/>
                    </a:lnTo>
                    <a:cubicBezTo>
                      <a:pt x="94" y="79"/>
                      <a:pt x="173" y="141"/>
                      <a:pt x="267" y="220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2889;p42">
                <a:extLst>
                  <a:ext uri="{FF2B5EF4-FFF2-40B4-BE49-F238E27FC236}">
                    <a16:creationId xmlns:a16="http://schemas.microsoft.com/office/drawing/2014/main" id="{BC9455C3-4499-4B47-B5A1-27D97E31368E}"/>
                  </a:ext>
                </a:extLst>
              </p:cNvPr>
              <p:cNvSpPr/>
              <p:nvPr/>
            </p:nvSpPr>
            <p:spPr>
              <a:xfrm>
                <a:off x="5782675" y="3803613"/>
                <a:ext cx="3950" cy="7075"/>
              </a:xfrm>
              <a:custGeom>
                <a:avLst/>
                <a:gdLst/>
                <a:ahLst/>
                <a:cxnLst/>
                <a:rect l="l" t="t" r="r" b="b"/>
                <a:pathLst>
                  <a:path w="158" h="283" extrusionOk="0">
                    <a:moveTo>
                      <a:pt x="157" y="283"/>
                    </a:moveTo>
                    <a:cubicBezTo>
                      <a:pt x="110" y="189"/>
                      <a:pt x="63" y="95"/>
                      <a:pt x="1" y="1"/>
                    </a:cubicBezTo>
                    <a:cubicBezTo>
                      <a:pt x="63" y="95"/>
                      <a:pt x="110" y="189"/>
                      <a:pt x="157" y="283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2890;p42">
                <a:extLst>
                  <a:ext uri="{FF2B5EF4-FFF2-40B4-BE49-F238E27FC236}">
                    <a16:creationId xmlns:a16="http://schemas.microsoft.com/office/drawing/2014/main" id="{50C603D5-3B97-4253-9DDD-3593385A0A45}"/>
                  </a:ext>
                </a:extLst>
              </p:cNvPr>
              <p:cNvSpPr/>
              <p:nvPr/>
            </p:nvSpPr>
            <p:spPr>
              <a:xfrm>
                <a:off x="5777200" y="3795388"/>
                <a:ext cx="4325" cy="6675"/>
              </a:xfrm>
              <a:custGeom>
                <a:avLst/>
                <a:gdLst/>
                <a:ahLst/>
                <a:cxnLst/>
                <a:rect l="l" t="t" r="r" b="b"/>
                <a:pathLst>
                  <a:path w="173" h="267" extrusionOk="0">
                    <a:moveTo>
                      <a:pt x="0" y="1"/>
                    </a:moveTo>
                    <a:cubicBezTo>
                      <a:pt x="63" y="95"/>
                      <a:pt x="125" y="173"/>
                      <a:pt x="173" y="267"/>
                    </a:cubicBezTo>
                    <a:cubicBezTo>
                      <a:pt x="125" y="173"/>
                      <a:pt x="63" y="95"/>
                      <a:pt x="0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2891;p42">
                <a:extLst>
                  <a:ext uri="{FF2B5EF4-FFF2-40B4-BE49-F238E27FC236}">
                    <a16:creationId xmlns:a16="http://schemas.microsoft.com/office/drawing/2014/main" id="{D5D5D3AA-0FD2-40C2-85D7-5ED95EC25D04}"/>
                  </a:ext>
                </a:extLst>
              </p:cNvPr>
              <p:cNvSpPr/>
              <p:nvPr/>
            </p:nvSpPr>
            <p:spPr>
              <a:xfrm>
                <a:off x="5771300" y="3789113"/>
                <a:ext cx="5925" cy="6300"/>
              </a:xfrm>
              <a:custGeom>
                <a:avLst/>
                <a:gdLst/>
                <a:ahLst/>
                <a:cxnLst/>
                <a:rect l="l" t="t" r="r" b="b"/>
                <a:pathLst>
                  <a:path w="237" h="252" extrusionOk="0">
                    <a:moveTo>
                      <a:pt x="1" y="1"/>
                    </a:moveTo>
                    <a:cubicBezTo>
                      <a:pt x="79" y="79"/>
                      <a:pt x="158" y="173"/>
                      <a:pt x="236" y="252"/>
                    </a:cubicBezTo>
                    <a:cubicBezTo>
                      <a:pt x="158" y="173"/>
                      <a:pt x="79" y="79"/>
                      <a:pt x="1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2893;p42">
                <a:extLst>
                  <a:ext uri="{FF2B5EF4-FFF2-40B4-BE49-F238E27FC236}">
                    <a16:creationId xmlns:a16="http://schemas.microsoft.com/office/drawing/2014/main" id="{5C3530BB-1682-4EA5-BFD7-9AF588FE8CEF}"/>
                  </a:ext>
                </a:extLst>
              </p:cNvPr>
              <p:cNvSpPr/>
              <p:nvPr/>
            </p:nvSpPr>
            <p:spPr>
              <a:xfrm>
                <a:off x="5757600" y="3777763"/>
                <a:ext cx="6300" cy="4725"/>
              </a:xfrm>
              <a:custGeom>
                <a:avLst/>
                <a:gdLst/>
                <a:ahLst/>
                <a:cxnLst/>
                <a:rect l="l" t="t" r="r" b="b"/>
                <a:pathLst>
                  <a:path w="252" h="189" extrusionOk="0">
                    <a:moveTo>
                      <a:pt x="251" y="188"/>
                    </a:moveTo>
                    <a:cubicBezTo>
                      <a:pt x="173" y="126"/>
                      <a:pt x="94" y="63"/>
                      <a:pt x="0" y="0"/>
                    </a:cubicBezTo>
                    <a:cubicBezTo>
                      <a:pt x="94" y="63"/>
                      <a:pt x="173" y="126"/>
                      <a:pt x="251" y="188"/>
                    </a:cubicBezTo>
                    <a:lnTo>
                      <a:pt x="251" y="188"/>
                    </a:ln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2894;p42">
                <a:extLst>
                  <a:ext uri="{FF2B5EF4-FFF2-40B4-BE49-F238E27FC236}">
                    <a16:creationId xmlns:a16="http://schemas.microsoft.com/office/drawing/2014/main" id="{C02600B0-B6E9-490E-80ED-B4A9D090C7C4}"/>
                  </a:ext>
                </a:extLst>
              </p:cNvPr>
              <p:cNvSpPr/>
              <p:nvPr/>
            </p:nvSpPr>
            <p:spPr>
              <a:xfrm>
                <a:off x="5751325" y="3773838"/>
                <a:ext cx="5900" cy="3550"/>
              </a:xfrm>
              <a:custGeom>
                <a:avLst/>
                <a:gdLst/>
                <a:ahLst/>
                <a:cxnLst/>
                <a:rect l="l" t="t" r="r" b="b"/>
                <a:pathLst>
                  <a:path w="236" h="142" extrusionOk="0">
                    <a:moveTo>
                      <a:pt x="1" y="0"/>
                    </a:moveTo>
                    <a:cubicBezTo>
                      <a:pt x="79" y="47"/>
                      <a:pt x="157" y="94"/>
                      <a:pt x="236" y="142"/>
                    </a:cubicBezTo>
                    <a:cubicBezTo>
                      <a:pt x="157" y="94"/>
                      <a:pt x="79" y="47"/>
                      <a:pt x="1" y="0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2895;p42">
                <a:extLst>
                  <a:ext uri="{FF2B5EF4-FFF2-40B4-BE49-F238E27FC236}">
                    <a16:creationId xmlns:a16="http://schemas.microsoft.com/office/drawing/2014/main" id="{B95C8BC9-4297-4F72-9336-FECC248877B9}"/>
                  </a:ext>
                </a:extLst>
              </p:cNvPr>
              <p:cNvSpPr/>
              <p:nvPr/>
            </p:nvSpPr>
            <p:spPr>
              <a:xfrm>
                <a:off x="5711350" y="3761288"/>
                <a:ext cx="5900" cy="825"/>
              </a:xfrm>
              <a:custGeom>
                <a:avLst/>
                <a:gdLst/>
                <a:ahLst/>
                <a:cxnLst/>
                <a:rect l="l" t="t" r="r" b="b"/>
                <a:pathLst>
                  <a:path w="236" h="33" extrusionOk="0">
                    <a:moveTo>
                      <a:pt x="1" y="1"/>
                    </a:moveTo>
                    <a:cubicBezTo>
                      <a:pt x="79" y="1"/>
                      <a:pt x="158" y="17"/>
                      <a:pt x="236" y="32"/>
                    </a:cubicBezTo>
                    <a:cubicBezTo>
                      <a:pt x="158" y="17"/>
                      <a:pt x="79" y="1"/>
                      <a:pt x="1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2896;p42">
                <a:extLst>
                  <a:ext uri="{FF2B5EF4-FFF2-40B4-BE49-F238E27FC236}">
                    <a16:creationId xmlns:a16="http://schemas.microsoft.com/office/drawing/2014/main" id="{99CDEE8C-2EC0-4B8E-823C-0506EAF69BB2}"/>
                  </a:ext>
                </a:extLst>
              </p:cNvPr>
              <p:cNvSpPr/>
              <p:nvPr/>
            </p:nvSpPr>
            <p:spPr>
              <a:xfrm>
                <a:off x="5719575" y="3762463"/>
                <a:ext cx="5925" cy="1200"/>
              </a:xfrm>
              <a:custGeom>
                <a:avLst/>
                <a:gdLst/>
                <a:ahLst/>
                <a:cxnLst/>
                <a:rect l="l" t="t" r="r" b="b"/>
                <a:pathLst>
                  <a:path w="237" h="48" extrusionOk="0">
                    <a:moveTo>
                      <a:pt x="1" y="1"/>
                    </a:moveTo>
                    <a:cubicBezTo>
                      <a:pt x="79" y="17"/>
                      <a:pt x="158" y="32"/>
                      <a:pt x="236" y="48"/>
                    </a:cubicBezTo>
                    <a:cubicBezTo>
                      <a:pt x="158" y="32"/>
                      <a:pt x="79" y="17"/>
                      <a:pt x="1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" name="Google Shape;2897;p42">
                <a:extLst>
                  <a:ext uri="{FF2B5EF4-FFF2-40B4-BE49-F238E27FC236}">
                    <a16:creationId xmlns:a16="http://schemas.microsoft.com/office/drawing/2014/main" id="{55CADF5A-875A-4949-9A6C-065C3C1126C9}"/>
                  </a:ext>
                </a:extLst>
              </p:cNvPr>
              <p:cNvSpPr/>
              <p:nvPr/>
            </p:nvSpPr>
            <p:spPr>
              <a:xfrm>
                <a:off x="5700775" y="3760513"/>
                <a:ext cx="8250" cy="425"/>
              </a:xfrm>
              <a:custGeom>
                <a:avLst/>
                <a:gdLst/>
                <a:ahLst/>
                <a:cxnLst/>
                <a:rect l="l" t="t" r="r" b="b"/>
                <a:pathLst>
                  <a:path w="330" h="17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110" y="1"/>
                      <a:pt x="220" y="16"/>
                      <a:pt x="330" y="16"/>
                    </a:cubicBezTo>
                    <a:cubicBezTo>
                      <a:pt x="220" y="16"/>
                      <a:pt x="110" y="1"/>
                      <a:pt x="1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2898;p42">
                <a:extLst>
                  <a:ext uri="{FF2B5EF4-FFF2-40B4-BE49-F238E27FC236}">
                    <a16:creationId xmlns:a16="http://schemas.microsoft.com/office/drawing/2014/main" id="{E2B035FD-40DE-4440-9F0B-7AEAF6A313F6}"/>
                  </a:ext>
                </a:extLst>
              </p:cNvPr>
              <p:cNvSpPr/>
              <p:nvPr/>
            </p:nvSpPr>
            <p:spPr>
              <a:xfrm>
                <a:off x="5727425" y="3764038"/>
                <a:ext cx="7850" cy="2375"/>
              </a:xfrm>
              <a:custGeom>
                <a:avLst/>
                <a:gdLst/>
                <a:ahLst/>
                <a:cxnLst/>
                <a:rect l="l" t="t" r="r" b="b"/>
                <a:pathLst>
                  <a:path w="314" h="95" extrusionOk="0">
                    <a:moveTo>
                      <a:pt x="0" y="1"/>
                    </a:moveTo>
                    <a:cubicBezTo>
                      <a:pt x="110" y="32"/>
                      <a:pt x="220" y="63"/>
                      <a:pt x="314" y="95"/>
                    </a:cubicBezTo>
                    <a:cubicBezTo>
                      <a:pt x="220" y="63"/>
                      <a:pt x="110" y="32"/>
                      <a:pt x="0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2899;p42">
                <a:extLst>
                  <a:ext uri="{FF2B5EF4-FFF2-40B4-BE49-F238E27FC236}">
                    <a16:creationId xmlns:a16="http://schemas.microsoft.com/office/drawing/2014/main" id="{A3FA5AE8-44E8-4842-B60C-39B7FEB5AE2F}"/>
                  </a:ext>
                </a:extLst>
              </p:cNvPr>
              <p:cNvSpPr/>
              <p:nvPr/>
            </p:nvSpPr>
            <p:spPr>
              <a:xfrm>
                <a:off x="5744275" y="3770313"/>
                <a:ext cx="5500" cy="2775"/>
              </a:xfrm>
              <a:custGeom>
                <a:avLst/>
                <a:gdLst/>
                <a:ahLst/>
                <a:cxnLst/>
                <a:rect l="l" t="t" r="r" b="b"/>
                <a:pathLst>
                  <a:path w="220" h="111" extrusionOk="0">
                    <a:moveTo>
                      <a:pt x="0" y="0"/>
                    </a:moveTo>
                    <a:cubicBezTo>
                      <a:pt x="63" y="32"/>
                      <a:pt x="142" y="63"/>
                      <a:pt x="220" y="110"/>
                    </a:cubicBezTo>
                    <a:cubicBezTo>
                      <a:pt x="142" y="63"/>
                      <a:pt x="63" y="32"/>
                      <a:pt x="0" y="0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2900;p42">
                <a:extLst>
                  <a:ext uri="{FF2B5EF4-FFF2-40B4-BE49-F238E27FC236}">
                    <a16:creationId xmlns:a16="http://schemas.microsoft.com/office/drawing/2014/main" id="{5ECEF18D-A982-4D0F-AE05-A219CE3CA487}"/>
                  </a:ext>
                </a:extLst>
              </p:cNvPr>
              <p:cNvSpPr/>
              <p:nvPr/>
            </p:nvSpPr>
            <p:spPr>
              <a:xfrm>
                <a:off x="5735250" y="3766388"/>
                <a:ext cx="7475" cy="3175"/>
              </a:xfrm>
              <a:custGeom>
                <a:avLst/>
                <a:gdLst/>
                <a:ahLst/>
                <a:cxnLst/>
                <a:rect l="l" t="t" r="r" b="b"/>
                <a:pathLst>
                  <a:path w="299" h="127" extrusionOk="0">
                    <a:moveTo>
                      <a:pt x="1" y="1"/>
                    </a:moveTo>
                    <a:cubicBezTo>
                      <a:pt x="111" y="48"/>
                      <a:pt x="205" y="79"/>
                      <a:pt x="299" y="126"/>
                    </a:cubicBezTo>
                    <a:cubicBezTo>
                      <a:pt x="205" y="79"/>
                      <a:pt x="111" y="48"/>
                      <a:pt x="1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81" name="Grupo 180"/>
          <p:cNvGrpSpPr/>
          <p:nvPr/>
        </p:nvGrpSpPr>
        <p:grpSpPr>
          <a:xfrm>
            <a:off x="2035739" y="2219848"/>
            <a:ext cx="343742" cy="512097"/>
            <a:chOff x="156037" y="411492"/>
            <a:chExt cx="2371730" cy="4463241"/>
          </a:xfrm>
        </p:grpSpPr>
        <p:grpSp>
          <p:nvGrpSpPr>
            <p:cNvPr id="182" name="Google Shape;63;p15"/>
            <p:cNvGrpSpPr/>
            <p:nvPr/>
          </p:nvGrpSpPr>
          <p:grpSpPr>
            <a:xfrm>
              <a:off x="156037" y="411549"/>
              <a:ext cx="1420134" cy="4463111"/>
              <a:chOff x="766275" y="528825"/>
              <a:chExt cx="1473048" cy="3569874"/>
            </a:xfrm>
          </p:grpSpPr>
          <p:sp>
            <p:nvSpPr>
              <p:cNvPr id="192" name="Google Shape;64;p15"/>
              <p:cNvSpPr/>
              <p:nvPr/>
            </p:nvSpPr>
            <p:spPr>
              <a:xfrm>
                <a:off x="1122740" y="528825"/>
                <a:ext cx="767142" cy="767142"/>
              </a:xfrm>
              <a:custGeom>
                <a:avLst/>
                <a:gdLst/>
                <a:ahLst/>
                <a:cxnLst/>
                <a:rect l="l" t="t" r="r" b="b"/>
                <a:pathLst>
                  <a:path w="14645" h="14645" extrusionOk="0">
                    <a:moveTo>
                      <a:pt x="7339" y="1"/>
                    </a:moveTo>
                    <a:cubicBezTo>
                      <a:pt x="3303" y="1"/>
                      <a:pt x="0" y="3270"/>
                      <a:pt x="0" y="7306"/>
                    </a:cubicBezTo>
                    <a:cubicBezTo>
                      <a:pt x="0" y="11342"/>
                      <a:pt x="3303" y="14645"/>
                      <a:pt x="7339" y="14645"/>
                    </a:cubicBezTo>
                    <a:cubicBezTo>
                      <a:pt x="11375" y="14645"/>
                      <a:pt x="14644" y="11342"/>
                      <a:pt x="14644" y="7306"/>
                    </a:cubicBezTo>
                    <a:cubicBezTo>
                      <a:pt x="14644" y="3270"/>
                      <a:pt x="11375" y="1"/>
                      <a:pt x="733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65;p15"/>
              <p:cNvSpPr/>
              <p:nvPr/>
            </p:nvSpPr>
            <p:spPr>
              <a:xfrm>
                <a:off x="766275" y="1372818"/>
                <a:ext cx="1473048" cy="2725881"/>
              </a:xfrm>
              <a:custGeom>
                <a:avLst/>
                <a:gdLst/>
                <a:ahLst/>
                <a:cxnLst/>
                <a:rect l="l" t="t" r="r" b="b"/>
                <a:pathLst>
                  <a:path w="28121" h="52038" extrusionOk="0">
                    <a:moveTo>
                      <a:pt x="5271" y="0"/>
                    </a:moveTo>
                    <a:cubicBezTo>
                      <a:pt x="2369" y="0"/>
                      <a:pt x="1" y="2369"/>
                      <a:pt x="1" y="5304"/>
                    </a:cubicBezTo>
                    <a:lnTo>
                      <a:pt x="1" y="30656"/>
                    </a:lnTo>
                    <a:cubicBezTo>
                      <a:pt x="1" y="32057"/>
                      <a:pt x="1135" y="33158"/>
                      <a:pt x="2502" y="33158"/>
                    </a:cubicBezTo>
                    <a:cubicBezTo>
                      <a:pt x="3870" y="33158"/>
                      <a:pt x="4971" y="32057"/>
                      <a:pt x="4971" y="30656"/>
                    </a:cubicBezTo>
                    <a:lnTo>
                      <a:pt x="4971" y="7673"/>
                    </a:lnTo>
                    <a:cubicBezTo>
                      <a:pt x="4971" y="7306"/>
                      <a:pt x="5271" y="7005"/>
                      <a:pt x="5638" y="7005"/>
                    </a:cubicBezTo>
                    <a:cubicBezTo>
                      <a:pt x="6005" y="7005"/>
                      <a:pt x="6305" y="7306"/>
                      <a:pt x="6305" y="7673"/>
                    </a:cubicBezTo>
                    <a:lnTo>
                      <a:pt x="6305" y="23284"/>
                    </a:lnTo>
                    <a:lnTo>
                      <a:pt x="6338" y="23284"/>
                    </a:lnTo>
                    <a:lnTo>
                      <a:pt x="6338" y="48502"/>
                    </a:lnTo>
                    <a:cubicBezTo>
                      <a:pt x="6338" y="50470"/>
                      <a:pt x="7906" y="52038"/>
                      <a:pt x="9874" y="52038"/>
                    </a:cubicBezTo>
                    <a:cubicBezTo>
                      <a:pt x="11809" y="52038"/>
                      <a:pt x="13410" y="50470"/>
                      <a:pt x="13410" y="48502"/>
                    </a:cubicBezTo>
                    <a:lnTo>
                      <a:pt x="13410" y="27654"/>
                    </a:lnTo>
                    <a:cubicBezTo>
                      <a:pt x="13410" y="27287"/>
                      <a:pt x="13710" y="26986"/>
                      <a:pt x="14077" y="26986"/>
                    </a:cubicBezTo>
                    <a:cubicBezTo>
                      <a:pt x="14444" y="26986"/>
                      <a:pt x="14744" y="27287"/>
                      <a:pt x="14744" y="27654"/>
                    </a:cubicBezTo>
                    <a:lnTo>
                      <a:pt x="14744" y="48502"/>
                    </a:lnTo>
                    <a:cubicBezTo>
                      <a:pt x="14744" y="50470"/>
                      <a:pt x="16312" y="52038"/>
                      <a:pt x="18280" y="52038"/>
                    </a:cubicBezTo>
                    <a:cubicBezTo>
                      <a:pt x="20215" y="52038"/>
                      <a:pt x="21816" y="50470"/>
                      <a:pt x="21816" y="48502"/>
                    </a:cubicBezTo>
                    <a:lnTo>
                      <a:pt x="21816" y="7606"/>
                    </a:lnTo>
                    <a:cubicBezTo>
                      <a:pt x="21816" y="7272"/>
                      <a:pt x="22116" y="7005"/>
                      <a:pt x="22450" y="7005"/>
                    </a:cubicBezTo>
                    <a:cubicBezTo>
                      <a:pt x="22817" y="7005"/>
                      <a:pt x="23117" y="7306"/>
                      <a:pt x="23117" y="7673"/>
                    </a:cubicBezTo>
                    <a:lnTo>
                      <a:pt x="23117" y="30656"/>
                    </a:lnTo>
                    <a:cubicBezTo>
                      <a:pt x="23117" y="32057"/>
                      <a:pt x="24218" y="33158"/>
                      <a:pt x="25619" y="33158"/>
                    </a:cubicBezTo>
                    <a:lnTo>
                      <a:pt x="25652" y="33158"/>
                    </a:lnTo>
                    <a:cubicBezTo>
                      <a:pt x="27020" y="33158"/>
                      <a:pt x="28121" y="32057"/>
                      <a:pt x="28121" y="30656"/>
                    </a:cubicBezTo>
                    <a:lnTo>
                      <a:pt x="28121" y="5304"/>
                    </a:lnTo>
                    <a:cubicBezTo>
                      <a:pt x="28121" y="2369"/>
                      <a:pt x="25786" y="0"/>
                      <a:pt x="2288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3" name="Google Shape;66;p15"/>
            <p:cNvGrpSpPr/>
            <p:nvPr/>
          </p:nvGrpSpPr>
          <p:grpSpPr>
            <a:xfrm>
              <a:off x="954362" y="411492"/>
              <a:ext cx="1573405" cy="4463241"/>
              <a:chOff x="3333137" y="528825"/>
              <a:chExt cx="1632029" cy="3569979"/>
            </a:xfrm>
            <a:solidFill>
              <a:schemeClr val="accent6"/>
            </a:solidFill>
          </p:grpSpPr>
          <p:sp>
            <p:nvSpPr>
              <p:cNvPr id="190" name="Google Shape;67;p15"/>
              <p:cNvSpPr/>
              <p:nvPr/>
            </p:nvSpPr>
            <p:spPr>
              <a:xfrm>
                <a:off x="3766447" y="528825"/>
                <a:ext cx="767142" cy="767142"/>
              </a:xfrm>
              <a:custGeom>
                <a:avLst/>
                <a:gdLst/>
                <a:ahLst/>
                <a:cxnLst/>
                <a:rect l="l" t="t" r="r" b="b"/>
                <a:pathLst>
                  <a:path w="14645" h="14645" extrusionOk="0">
                    <a:moveTo>
                      <a:pt x="7339" y="1"/>
                    </a:moveTo>
                    <a:cubicBezTo>
                      <a:pt x="3303" y="1"/>
                      <a:pt x="1" y="3270"/>
                      <a:pt x="1" y="7306"/>
                    </a:cubicBezTo>
                    <a:cubicBezTo>
                      <a:pt x="1" y="11342"/>
                      <a:pt x="3303" y="14645"/>
                      <a:pt x="7339" y="14645"/>
                    </a:cubicBezTo>
                    <a:cubicBezTo>
                      <a:pt x="11376" y="14645"/>
                      <a:pt x="14645" y="11342"/>
                      <a:pt x="14645" y="7306"/>
                    </a:cubicBezTo>
                    <a:cubicBezTo>
                      <a:pt x="14645" y="3270"/>
                      <a:pt x="11376" y="1"/>
                      <a:pt x="733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68;p15"/>
              <p:cNvSpPr/>
              <p:nvPr/>
            </p:nvSpPr>
            <p:spPr>
              <a:xfrm>
                <a:off x="3333137" y="1376328"/>
                <a:ext cx="1632029" cy="2722476"/>
              </a:xfrm>
              <a:custGeom>
                <a:avLst/>
                <a:gdLst/>
                <a:ahLst/>
                <a:cxnLst/>
                <a:rect l="l" t="t" r="r" b="b"/>
                <a:pathLst>
                  <a:path w="31156" h="51973" extrusionOk="0">
                    <a:moveTo>
                      <a:pt x="8640" y="0"/>
                    </a:moveTo>
                    <a:cubicBezTo>
                      <a:pt x="5971" y="0"/>
                      <a:pt x="3703" y="2002"/>
                      <a:pt x="3369" y="4637"/>
                    </a:cubicBezTo>
                    <a:lnTo>
                      <a:pt x="167" y="30289"/>
                    </a:lnTo>
                    <a:cubicBezTo>
                      <a:pt x="0" y="31589"/>
                      <a:pt x="934" y="32624"/>
                      <a:pt x="2235" y="32624"/>
                    </a:cubicBezTo>
                    <a:cubicBezTo>
                      <a:pt x="3536" y="32624"/>
                      <a:pt x="4737" y="31556"/>
                      <a:pt x="4904" y="30255"/>
                    </a:cubicBezTo>
                    <a:lnTo>
                      <a:pt x="7772" y="7372"/>
                    </a:lnTo>
                    <a:cubicBezTo>
                      <a:pt x="7806" y="7072"/>
                      <a:pt x="8073" y="6872"/>
                      <a:pt x="8339" y="6872"/>
                    </a:cubicBezTo>
                    <a:lnTo>
                      <a:pt x="8606" y="6872"/>
                    </a:lnTo>
                    <a:cubicBezTo>
                      <a:pt x="8940" y="6872"/>
                      <a:pt x="9207" y="7172"/>
                      <a:pt x="9140" y="7506"/>
                    </a:cubicBezTo>
                    <a:lnTo>
                      <a:pt x="5804" y="33758"/>
                    </a:lnTo>
                    <a:cubicBezTo>
                      <a:pt x="5738" y="34125"/>
                      <a:pt x="6004" y="34425"/>
                      <a:pt x="6371" y="34425"/>
                    </a:cubicBezTo>
                    <a:lnTo>
                      <a:pt x="7872" y="34425"/>
                    </a:lnTo>
                    <a:lnTo>
                      <a:pt x="7872" y="48435"/>
                    </a:lnTo>
                    <a:cubicBezTo>
                      <a:pt x="7872" y="50396"/>
                      <a:pt x="9442" y="51973"/>
                      <a:pt x="11388" y="51973"/>
                    </a:cubicBezTo>
                    <a:cubicBezTo>
                      <a:pt x="11428" y="51973"/>
                      <a:pt x="11468" y="51972"/>
                      <a:pt x="11508" y="51971"/>
                    </a:cubicBezTo>
                    <a:cubicBezTo>
                      <a:pt x="13443" y="51904"/>
                      <a:pt x="14944" y="50236"/>
                      <a:pt x="14944" y="48301"/>
                    </a:cubicBezTo>
                    <a:lnTo>
                      <a:pt x="14944" y="35092"/>
                    </a:lnTo>
                    <a:cubicBezTo>
                      <a:pt x="14944" y="34725"/>
                      <a:pt x="15244" y="34425"/>
                      <a:pt x="15611" y="34425"/>
                    </a:cubicBezTo>
                    <a:cubicBezTo>
                      <a:pt x="15978" y="34425"/>
                      <a:pt x="16278" y="34725"/>
                      <a:pt x="16278" y="35092"/>
                    </a:cubicBezTo>
                    <a:lnTo>
                      <a:pt x="16278" y="48435"/>
                    </a:lnTo>
                    <a:cubicBezTo>
                      <a:pt x="16278" y="50396"/>
                      <a:pt x="17848" y="51973"/>
                      <a:pt x="19794" y="51973"/>
                    </a:cubicBezTo>
                    <a:cubicBezTo>
                      <a:pt x="19834" y="51973"/>
                      <a:pt x="19874" y="51972"/>
                      <a:pt x="19914" y="51971"/>
                    </a:cubicBezTo>
                    <a:cubicBezTo>
                      <a:pt x="21849" y="51904"/>
                      <a:pt x="23350" y="50236"/>
                      <a:pt x="23350" y="48301"/>
                    </a:cubicBezTo>
                    <a:lnTo>
                      <a:pt x="23350" y="34425"/>
                    </a:lnTo>
                    <a:lnTo>
                      <a:pt x="25085" y="34425"/>
                    </a:lnTo>
                    <a:cubicBezTo>
                      <a:pt x="25452" y="34425"/>
                      <a:pt x="25719" y="34125"/>
                      <a:pt x="25685" y="33758"/>
                    </a:cubicBezTo>
                    <a:lnTo>
                      <a:pt x="22316" y="7506"/>
                    </a:lnTo>
                    <a:cubicBezTo>
                      <a:pt x="22249" y="7172"/>
                      <a:pt x="22516" y="6872"/>
                      <a:pt x="22883" y="6872"/>
                    </a:cubicBezTo>
                    <a:cubicBezTo>
                      <a:pt x="23150" y="6872"/>
                      <a:pt x="23417" y="7072"/>
                      <a:pt x="23450" y="7372"/>
                    </a:cubicBezTo>
                    <a:lnTo>
                      <a:pt x="26352" y="30589"/>
                    </a:lnTo>
                    <a:cubicBezTo>
                      <a:pt x="26489" y="31768"/>
                      <a:pt x="27506" y="32654"/>
                      <a:pt x="28678" y="32654"/>
                    </a:cubicBezTo>
                    <a:cubicBezTo>
                      <a:pt x="28932" y="32654"/>
                      <a:pt x="29193" y="32612"/>
                      <a:pt x="29455" y="32523"/>
                    </a:cubicBezTo>
                    <a:cubicBezTo>
                      <a:pt x="30522" y="32157"/>
                      <a:pt x="31156" y="31056"/>
                      <a:pt x="31022" y="29922"/>
                    </a:cubicBezTo>
                    <a:lnTo>
                      <a:pt x="27853" y="4637"/>
                    </a:lnTo>
                    <a:cubicBezTo>
                      <a:pt x="27520" y="2002"/>
                      <a:pt x="25252" y="0"/>
                      <a:pt x="2258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749501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11466</TotalTime>
  <Words>1496</Words>
  <Application>Microsoft Office PowerPoint</Application>
  <PresentationFormat>Panorámica</PresentationFormat>
  <Paragraphs>130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21" baseType="lpstr">
      <vt:lpstr>Arial</vt:lpstr>
      <vt:lpstr>Bahnschrift</vt:lpstr>
      <vt:lpstr>Bahnschrift Condensed</vt:lpstr>
      <vt:lpstr>Calibri</vt:lpstr>
      <vt:lpstr>Calibri Light</vt:lpstr>
      <vt:lpstr>Fira Sans</vt:lpstr>
      <vt:lpstr>Roboto</vt:lpstr>
      <vt:lpstr>Times New Roman</vt:lpstr>
      <vt:lpstr>Wingdings</vt:lpstr>
      <vt:lpstr>Tema de Office</vt:lpstr>
      <vt:lpstr>INFORME DE GESTIÓN TRIMESTRAL N° 3/2023  CUMPLIMIENTO DE FUNCIONES  UNIDAD DE CONTROL Y AUDITORÍA INTERNA GOBIERNO REGIONAL DE LOS RÍOS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GRACIAS POR SU ATENCIÓN   DATOS DE CONTACTO 63 2284419 cmatus@goredelosrios.cl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REUNIÓN UCAI - DPIR</dc:title>
  <dc:creator>Marjolaine Celis</dc:creator>
  <cp:lastModifiedBy>Camila Matus</cp:lastModifiedBy>
  <cp:revision>317</cp:revision>
  <cp:lastPrinted>2023-10-19T15:37:41Z</cp:lastPrinted>
  <dcterms:created xsi:type="dcterms:W3CDTF">2021-03-08T15:43:14Z</dcterms:created>
  <dcterms:modified xsi:type="dcterms:W3CDTF">2023-11-07T22:18:24Z</dcterms:modified>
</cp:coreProperties>
</file>